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12" r:id="rId4"/>
  </p:sldMasterIdLst>
  <p:sldIdLst>
    <p:sldId id="256" r:id="rId5"/>
    <p:sldId id="258" r:id="rId6"/>
    <p:sldId id="259" r:id="rId7"/>
    <p:sldId id="260" r:id="rId8"/>
    <p:sldId id="261" r:id="rId9"/>
    <p:sldId id="26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75"/>
    <p:restoredTop sz="95741"/>
  </p:normalViewPr>
  <p:slideViewPr>
    <p:cSldViewPr snapToGrid="0">
      <p:cViewPr varScale="1">
        <p:scale>
          <a:sx n="73" d="100"/>
          <a:sy n="73" d="100"/>
        </p:scale>
        <p:origin x="18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eir, Katie Louise" userId="e93db6b9-c7f2-4b23-b1eb-4f2924f7d8a0" providerId="ADAL" clId="{D067A459-695C-407F-82C2-8929573F549F}"/>
    <pc:docChg chg="custSel modSld">
      <pc:chgData name="Weir, Katie Louise" userId="e93db6b9-c7f2-4b23-b1eb-4f2924f7d8a0" providerId="ADAL" clId="{D067A459-695C-407F-82C2-8929573F549F}" dt="2022-08-17T19:21:34.768" v="0" actId="27636"/>
      <pc:docMkLst>
        <pc:docMk/>
      </pc:docMkLst>
      <pc:sldChg chg="modSp mod">
        <pc:chgData name="Weir, Katie Louise" userId="e93db6b9-c7f2-4b23-b1eb-4f2924f7d8a0" providerId="ADAL" clId="{D067A459-695C-407F-82C2-8929573F549F}" dt="2022-08-17T19:21:34.768" v="0" actId="27636"/>
        <pc:sldMkLst>
          <pc:docMk/>
          <pc:sldMk cId="3133524064" sldId="256"/>
        </pc:sldMkLst>
        <pc:spChg chg="mod">
          <ac:chgData name="Weir, Katie Louise" userId="e93db6b9-c7f2-4b23-b1eb-4f2924f7d8a0" providerId="ADAL" clId="{D067A459-695C-407F-82C2-8929573F549F}" dt="2022-08-17T19:21:34.768" v="0" actId="27636"/>
          <ac:spMkLst>
            <pc:docMk/>
            <pc:sldMk cId="3133524064" sldId="256"/>
            <ac:spMk id="3" creationId="{84A90366-DB6A-81C1-D5F9-C2C54D7BD710}"/>
          </ac:spMkLst>
        </pc:sp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hyperlink" Target="https://www.washoeschools.net/Page/823" TargetMode="External"/><Relationship Id="rId16" Type="http://schemas.openxmlformats.org/officeDocument/2006/relationships/image" Target="../media/image17.svg"/><Relationship Id="rId1" Type="http://schemas.openxmlformats.org/officeDocument/2006/relationships/hyperlink" Target="mailto:WASL@washoeschools.net" TargetMode="Externa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1.svg"/><Relationship Id="rId13" Type="http://schemas.openxmlformats.org/officeDocument/2006/relationships/image" Target="../media/image15.sv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4.png"/><Relationship Id="rId2" Type="http://schemas.openxmlformats.org/officeDocument/2006/relationships/image" Target="../media/image5.svg"/><Relationship Id="rId16" Type="http://schemas.openxmlformats.org/officeDocument/2006/relationships/hyperlink" Target="https://www.washoeschools.net/Page/823" TargetMode="External"/><Relationship Id="rId1" Type="http://schemas.openxmlformats.org/officeDocument/2006/relationships/image" Target="../media/image4.png"/><Relationship Id="rId6" Type="http://schemas.openxmlformats.org/officeDocument/2006/relationships/image" Target="../media/image9.svg"/><Relationship Id="rId11" Type="http://schemas.openxmlformats.org/officeDocument/2006/relationships/image" Target="../media/image13.svg"/><Relationship Id="rId5" Type="http://schemas.openxmlformats.org/officeDocument/2006/relationships/image" Target="../media/image8.png"/><Relationship Id="rId15" Type="http://schemas.openxmlformats.org/officeDocument/2006/relationships/image" Target="../media/image17.svg"/><Relationship Id="rId10" Type="http://schemas.openxmlformats.org/officeDocument/2006/relationships/image" Target="../media/image12.png"/><Relationship Id="rId4" Type="http://schemas.openxmlformats.org/officeDocument/2006/relationships/image" Target="../media/image7.svg"/><Relationship Id="rId9" Type="http://schemas.openxmlformats.org/officeDocument/2006/relationships/hyperlink" Target="mailto:WASL@washoeschools.net" TargetMode="External"/><Relationship Id="rId14" Type="http://schemas.openxmlformats.org/officeDocument/2006/relationships/image" Target="../media/image16.pn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6849727D-76EB-48FB-96F4-B0028C1D0BEB}"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C9CAAC23-E937-4DCC-BD1B-2F72E08AA5AA}">
      <dgm:prSet/>
      <dgm:spPr/>
      <dgm:t>
        <a:bodyPr/>
        <a:lstStyle/>
        <a:p>
          <a:r>
            <a:rPr lang="en-US"/>
            <a:t>Deadline September 9, 2022 by 5:00 PM</a:t>
          </a:r>
        </a:p>
      </dgm:t>
    </dgm:pt>
    <dgm:pt modelId="{308E8740-FB45-4BDD-8B13-19ADF6FA5B2F}" type="parTrans" cxnId="{6D35E510-BA42-4A39-BC6E-486FCE06A928}">
      <dgm:prSet/>
      <dgm:spPr/>
      <dgm:t>
        <a:bodyPr/>
        <a:lstStyle/>
        <a:p>
          <a:endParaRPr lang="en-US"/>
        </a:p>
      </dgm:t>
    </dgm:pt>
    <dgm:pt modelId="{A1300C6B-89F3-4666-A55C-3B9262AF5FCF}" type="sibTrans" cxnId="{6D35E510-BA42-4A39-BC6E-486FCE06A928}">
      <dgm:prSet/>
      <dgm:spPr/>
      <dgm:t>
        <a:bodyPr/>
        <a:lstStyle/>
        <a:p>
          <a:endParaRPr lang="en-US"/>
        </a:p>
      </dgm:t>
    </dgm:pt>
    <dgm:pt modelId="{C4B7B602-D684-4B02-B788-42DBDD01A551}">
      <dgm:prSet/>
      <dgm:spPr/>
      <dgm:t>
        <a:bodyPr/>
        <a:lstStyle/>
        <a:p>
          <a:r>
            <a:rPr lang="en-US"/>
            <a:t>3 Confidential References (1 from current supervisor)</a:t>
          </a:r>
        </a:p>
      </dgm:t>
    </dgm:pt>
    <dgm:pt modelId="{2307BA28-BB2F-4562-9613-239F236B2CC7}" type="parTrans" cxnId="{BEDCA7E8-8FDB-4957-8431-EA54C2E32711}">
      <dgm:prSet/>
      <dgm:spPr/>
      <dgm:t>
        <a:bodyPr/>
        <a:lstStyle/>
        <a:p>
          <a:endParaRPr lang="en-US"/>
        </a:p>
      </dgm:t>
    </dgm:pt>
    <dgm:pt modelId="{EB05644E-4562-4F0A-AAE5-42AC43881FD9}" type="sibTrans" cxnId="{BEDCA7E8-8FDB-4957-8431-EA54C2E32711}">
      <dgm:prSet/>
      <dgm:spPr/>
      <dgm:t>
        <a:bodyPr/>
        <a:lstStyle/>
        <a:p>
          <a:endParaRPr lang="en-US"/>
        </a:p>
      </dgm:t>
    </dgm:pt>
    <dgm:pt modelId="{21BC79EB-C056-4F9D-A9E4-7279FC8120A5}">
      <dgm:prSet/>
      <dgm:spPr/>
      <dgm:t>
        <a:bodyPr/>
        <a:lstStyle/>
        <a:p>
          <a:r>
            <a:rPr lang="en-US" dirty="0"/>
            <a:t>Completed WASL Application</a:t>
          </a:r>
        </a:p>
      </dgm:t>
    </dgm:pt>
    <dgm:pt modelId="{D6ADD27C-B564-4D38-BBD9-6C7727794957}" type="parTrans" cxnId="{17ED19DC-446E-481C-9A40-43E34ADD1EF3}">
      <dgm:prSet/>
      <dgm:spPr/>
      <dgm:t>
        <a:bodyPr/>
        <a:lstStyle/>
        <a:p>
          <a:endParaRPr lang="en-US"/>
        </a:p>
      </dgm:t>
    </dgm:pt>
    <dgm:pt modelId="{C53D19D5-E8E8-4D06-93A4-A74C74E8A5BC}" type="sibTrans" cxnId="{17ED19DC-446E-481C-9A40-43E34ADD1EF3}">
      <dgm:prSet/>
      <dgm:spPr/>
      <dgm:t>
        <a:bodyPr/>
        <a:lstStyle/>
        <a:p>
          <a:endParaRPr lang="en-US"/>
        </a:p>
      </dgm:t>
    </dgm:pt>
    <dgm:pt modelId="{D73A7041-077F-426F-9E1A-A1FF05DD45B4}">
      <dgm:prSet/>
      <dgm:spPr/>
      <dgm:t>
        <a:bodyPr/>
        <a:lstStyle/>
        <a:p>
          <a:r>
            <a:rPr lang="en-US"/>
            <a:t>Submit application and references to </a:t>
          </a:r>
          <a:r>
            <a:rPr lang="en-US">
              <a:hlinkClick xmlns:r="http://schemas.openxmlformats.org/officeDocument/2006/relationships" r:id="rId1"/>
            </a:rPr>
            <a:t>WASL@washoeschools.net</a:t>
          </a:r>
          <a:endParaRPr lang="en-US"/>
        </a:p>
      </dgm:t>
    </dgm:pt>
    <dgm:pt modelId="{684310DC-24A7-4DE5-BEA7-5930A869C391}" type="parTrans" cxnId="{DCFB3AB5-E9A9-4615-95BF-97FF96FAB758}">
      <dgm:prSet/>
      <dgm:spPr/>
      <dgm:t>
        <a:bodyPr/>
        <a:lstStyle/>
        <a:p>
          <a:endParaRPr lang="en-US"/>
        </a:p>
      </dgm:t>
    </dgm:pt>
    <dgm:pt modelId="{435F35C6-5F44-482B-935E-A6EA25F26F49}" type="sibTrans" cxnId="{DCFB3AB5-E9A9-4615-95BF-97FF96FAB758}">
      <dgm:prSet/>
      <dgm:spPr/>
      <dgm:t>
        <a:bodyPr/>
        <a:lstStyle/>
        <a:p>
          <a:endParaRPr lang="en-US"/>
        </a:p>
      </dgm:t>
    </dgm:pt>
    <dgm:pt modelId="{1979A2EF-22A7-4738-B04F-D5653237FEC8}">
      <dgm:prSet/>
      <dgm:spPr/>
      <dgm:t>
        <a:bodyPr/>
        <a:lstStyle/>
        <a:p>
          <a:r>
            <a:rPr lang="en-US"/>
            <a:t>Notifications of acceptance will be sent on 9/30/2022</a:t>
          </a:r>
        </a:p>
      </dgm:t>
    </dgm:pt>
    <dgm:pt modelId="{43E92BA4-1F03-4836-82BF-A829697B2CA7}" type="parTrans" cxnId="{1593C00F-861F-4C54-953E-2092473585DD}">
      <dgm:prSet/>
      <dgm:spPr/>
      <dgm:t>
        <a:bodyPr/>
        <a:lstStyle/>
        <a:p>
          <a:endParaRPr lang="en-US"/>
        </a:p>
      </dgm:t>
    </dgm:pt>
    <dgm:pt modelId="{B63F06DC-3121-4B9F-93EA-25FAB68FA29B}" type="sibTrans" cxnId="{1593C00F-861F-4C54-953E-2092473585DD}">
      <dgm:prSet/>
      <dgm:spPr/>
      <dgm:t>
        <a:bodyPr/>
        <a:lstStyle/>
        <a:p>
          <a:endParaRPr lang="en-US"/>
        </a:p>
      </dgm:t>
    </dgm:pt>
    <dgm:pt modelId="{ED588DDA-5794-477E-B49F-600E92DC28BB}">
      <dgm:prSet/>
      <dgm:spPr/>
      <dgm:t>
        <a:bodyPr/>
        <a:lstStyle/>
        <a:p>
          <a:r>
            <a:rPr lang="en-US"/>
            <a:t>WASL Website Information Link: </a:t>
          </a:r>
        </a:p>
      </dgm:t>
    </dgm:pt>
    <dgm:pt modelId="{64F11189-5CF6-453A-A672-CD1F1D94B2E3}" type="parTrans" cxnId="{821152B5-54DD-4D85-A4F9-5AA84C942AA6}">
      <dgm:prSet/>
      <dgm:spPr/>
      <dgm:t>
        <a:bodyPr/>
        <a:lstStyle/>
        <a:p>
          <a:endParaRPr lang="en-US"/>
        </a:p>
      </dgm:t>
    </dgm:pt>
    <dgm:pt modelId="{7C165BDB-2B8A-4C28-8145-6605B0EBDBFA}" type="sibTrans" cxnId="{821152B5-54DD-4D85-A4F9-5AA84C942AA6}">
      <dgm:prSet/>
      <dgm:spPr/>
      <dgm:t>
        <a:bodyPr/>
        <a:lstStyle/>
        <a:p>
          <a:endParaRPr lang="en-US"/>
        </a:p>
      </dgm:t>
    </dgm:pt>
    <dgm:pt modelId="{863F2FA6-7398-4536-A255-C3DDAA22F339}">
      <dgm:prSet/>
      <dgm:spPr/>
      <dgm:t>
        <a:bodyPr/>
        <a:lstStyle/>
        <a:p>
          <a:r>
            <a:rPr lang="en-US">
              <a:hlinkClick xmlns:r="http://schemas.openxmlformats.org/officeDocument/2006/relationships" r:id="rId2"/>
            </a:rPr>
            <a:t>https://www.washoeschools.net/Page/823</a:t>
          </a:r>
          <a:endParaRPr lang="en-US"/>
        </a:p>
      </dgm:t>
    </dgm:pt>
    <dgm:pt modelId="{B95434F7-2798-4B11-A024-07DA7B1F4FDE}" type="parTrans" cxnId="{A9C23919-439C-422E-B665-293FDEBA7886}">
      <dgm:prSet/>
      <dgm:spPr/>
      <dgm:t>
        <a:bodyPr/>
        <a:lstStyle/>
        <a:p>
          <a:endParaRPr lang="en-US"/>
        </a:p>
      </dgm:t>
    </dgm:pt>
    <dgm:pt modelId="{27BEC36C-9EB3-4069-8C6A-B8ADE588838A}" type="sibTrans" cxnId="{A9C23919-439C-422E-B665-293FDEBA7886}">
      <dgm:prSet/>
      <dgm:spPr/>
      <dgm:t>
        <a:bodyPr/>
        <a:lstStyle/>
        <a:p>
          <a:endParaRPr lang="en-US"/>
        </a:p>
      </dgm:t>
    </dgm:pt>
    <dgm:pt modelId="{10B0105F-6041-4DDD-9496-8557F227C202}" type="pres">
      <dgm:prSet presAssocID="{6849727D-76EB-48FB-96F4-B0028C1D0BEB}" presName="root" presStyleCnt="0">
        <dgm:presLayoutVars>
          <dgm:dir/>
          <dgm:resizeHandles val="exact"/>
        </dgm:presLayoutVars>
      </dgm:prSet>
      <dgm:spPr/>
    </dgm:pt>
    <dgm:pt modelId="{35B6C376-C5EE-4CB7-A0EA-C043BFCA14D7}" type="pres">
      <dgm:prSet presAssocID="{C9CAAC23-E937-4DCC-BD1B-2F72E08AA5AA}" presName="compNode" presStyleCnt="0"/>
      <dgm:spPr/>
    </dgm:pt>
    <dgm:pt modelId="{F2BD1751-C2A1-4D33-982E-71C72DEF5C7C}" type="pres">
      <dgm:prSet presAssocID="{C9CAAC23-E937-4DCC-BD1B-2F72E08AA5AA}" presName="bgRect" presStyleLbl="bgShp" presStyleIdx="0" presStyleCnt="7"/>
      <dgm:spPr/>
    </dgm:pt>
    <dgm:pt modelId="{D5599DA6-02E7-441D-AC9E-E7F54C4636DC}" type="pres">
      <dgm:prSet presAssocID="{C9CAAC23-E937-4DCC-BD1B-2F72E08AA5AA}" presName="iconRect" presStyleLbl="node1" presStyleIdx="0" presStyleCnt="7"/>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topwatch"/>
        </a:ext>
      </dgm:extLst>
    </dgm:pt>
    <dgm:pt modelId="{2E26C99D-0797-4C68-92C6-277BF7896084}" type="pres">
      <dgm:prSet presAssocID="{C9CAAC23-E937-4DCC-BD1B-2F72E08AA5AA}" presName="spaceRect" presStyleCnt="0"/>
      <dgm:spPr/>
    </dgm:pt>
    <dgm:pt modelId="{67F426D6-4C59-4F0B-9BBA-D2B7251E8262}" type="pres">
      <dgm:prSet presAssocID="{C9CAAC23-E937-4DCC-BD1B-2F72E08AA5AA}" presName="parTx" presStyleLbl="revTx" presStyleIdx="0" presStyleCnt="7">
        <dgm:presLayoutVars>
          <dgm:chMax val="0"/>
          <dgm:chPref val="0"/>
        </dgm:presLayoutVars>
      </dgm:prSet>
      <dgm:spPr/>
    </dgm:pt>
    <dgm:pt modelId="{FC807C2D-1DA8-40E1-A5E8-ADFA278DCF5F}" type="pres">
      <dgm:prSet presAssocID="{A1300C6B-89F3-4666-A55C-3B9262AF5FCF}" presName="sibTrans" presStyleCnt="0"/>
      <dgm:spPr/>
    </dgm:pt>
    <dgm:pt modelId="{E187EA15-8DEC-4214-B78E-C54F1680CA92}" type="pres">
      <dgm:prSet presAssocID="{C4B7B602-D684-4B02-B788-42DBDD01A551}" presName="compNode" presStyleCnt="0"/>
      <dgm:spPr/>
    </dgm:pt>
    <dgm:pt modelId="{3AE4BB76-9C78-42CC-901D-01602E70117F}" type="pres">
      <dgm:prSet presAssocID="{C4B7B602-D684-4B02-B788-42DBDD01A551}" presName="bgRect" presStyleLbl="bgShp" presStyleIdx="1" presStyleCnt="7"/>
      <dgm:spPr/>
    </dgm:pt>
    <dgm:pt modelId="{5F53E08E-3595-44A2-96D1-794F36096EA6}" type="pres">
      <dgm:prSet presAssocID="{C4B7B602-D684-4B02-B788-42DBDD01A551}" presName="iconRect" presStyleLbl="node1" presStyleIdx="1" presStyleCnt="7"/>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User"/>
        </a:ext>
      </dgm:extLst>
    </dgm:pt>
    <dgm:pt modelId="{FAA0FEB5-ABAB-48F9-B537-C1C15014EEBA}" type="pres">
      <dgm:prSet presAssocID="{C4B7B602-D684-4B02-B788-42DBDD01A551}" presName="spaceRect" presStyleCnt="0"/>
      <dgm:spPr/>
    </dgm:pt>
    <dgm:pt modelId="{E6FF8509-8988-41AB-9FF7-8A134DDEF04D}" type="pres">
      <dgm:prSet presAssocID="{C4B7B602-D684-4B02-B788-42DBDD01A551}" presName="parTx" presStyleLbl="revTx" presStyleIdx="1" presStyleCnt="7">
        <dgm:presLayoutVars>
          <dgm:chMax val="0"/>
          <dgm:chPref val="0"/>
        </dgm:presLayoutVars>
      </dgm:prSet>
      <dgm:spPr/>
    </dgm:pt>
    <dgm:pt modelId="{8DC9C115-76AE-4E8C-9899-3BE301FB3A73}" type="pres">
      <dgm:prSet presAssocID="{EB05644E-4562-4F0A-AAE5-42AC43881FD9}" presName="sibTrans" presStyleCnt="0"/>
      <dgm:spPr/>
    </dgm:pt>
    <dgm:pt modelId="{43BFE31B-AA4E-4BBC-87A8-4CAA4694E49C}" type="pres">
      <dgm:prSet presAssocID="{21BC79EB-C056-4F9D-A9E4-7279FC8120A5}" presName="compNode" presStyleCnt="0"/>
      <dgm:spPr/>
    </dgm:pt>
    <dgm:pt modelId="{714B124D-2263-48E1-BB7A-BC17BD9405C9}" type="pres">
      <dgm:prSet presAssocID="{21BC79EB-C056-4F9D-A9E4-7279FC8120A5}" presName="bgRect" presStyleLbl="bgShp" presStyleIdx="2" presStyleCnt="7"/>
      <dgm:spPr/>
    </dgm:pt>
    <dgm:pt modelId="{4E5FC114-9B76-4255-BE90-FCC4924927EF}" type="pres">
      <dgm:prSet presAssocID="{21BC79EB-C056-4F9D-A9E4-7279FC8120A5}" presName="iconRect" presStyleLbl="node1" presStyleIdx="2" presStyleCnt="7"/>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heckmark"/>
        </a:ext>
      </dgm:extLst>
    </dgm:pt>
    <dgm:pt modelId="{E1B8C5AA-3D69-4725-B774-33D759F379C9}" type="pres">
      <dgm:prSet presAssocID="{21BC79EB-C056-4F9D-A9E4-7279FC8120A5}" presName="spaceRect" presStyleCnt="0"/>
      <dgm:spPr/>
    </dgm:pt>
    <dgm:pt modelId="{0819DE27-9FAC-4C09-A459-62A7EDB7A7A2}" type="pres">
      <dgm:prSet presAssocID="{21BC79EB-C056-4F9D-A9E4-7279FC8120A5}" presName="parTx" presStyleLbl="revTx" presStyleIdx="2" presStyleCnt="7">
        <dgm:presLayoutVars>
          <dgm:chMax val="0"/>
          <dgm:chPref val="0"/>
        </dgm:presLayoutVars>
      </dgm:prSet>
      <dgm:spPr/>
    </dgm:pt>
    <dgm:pt modelId="{C73771CF-DA03-4AA0-96C3-8072BF7EF162}" type="pres">
      <dgm:prSet presAssocID="{C53D19D5-E8E8-4D06-93A4-A74C74E8A5BC}" presName="sibTrans" presStyleCnt="0"/>
      <dgm:spPr/>
    </dgm:pt>
    <dgm:pt modelId="{9017D319-552A-4719-9BFE-D6652CBE187B}" type="pres">
      <dgm:prSet presAssocID="{D73A7041-077F-426F-9E1A-A1FF05DD45B4}" presName="compNode" presStyleCnt="0"/>
      <dgm:spPr/>
    </dgm:pt>
    <dgm:pt modelId="{099D44A5-1B52-436B-A20C-B3DDF8D149FB}" type="pres">
      <dgm:prSet presAssocID="{D73A7041-077F-426F-9E1A-A1FF05DD45B4}" presName="bgRect" presStyleLbl="bgShp" presStyleIdx="3" presStyleCnt="7"/>
      <dgm:spPr/>
    </dgm:pt>
    <dgm:pt modelId="{8859C079-CB6A-450B-A2E0-8DC7A41B1466}" type="pres">
      <dgm:prSet presAssocID="{D73A7041-077F-426F-9E1A-A1FF05DD45B4}" presName="iconRect" presStyleLbl="node1" presStyleIdx="3" presStyleCnt="7"/>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Email"/>
        </a:ext>
      </dgm:extLst>
    </dgm:pt>
    <dgm:pt modelId="{09F26B6B-0773-400A-BA6A-277A2B2BBF07}" type="pres">
      <dgm:prSet presAssocID="{D73A7041-077F-426F-9E1A-A1FF05DD45B4}" presName="spaceRect" presStyleCnt="0"/>
      <dgm:spPr/>
    </dgm:pt>
    <dgm:pt modelId="{4F643BBF-A8E4-4CFC-8D7B-3414E227B1CF}" type="pres">
      <dgm:prSet presAssocID="{D73A7041-077F-426F-9E1A-A1FF05DD45B4}" presName="parTx" presStyleLbl="revTx" presStyleIdx="3" presStyleCnt="7">
        <dgm:presLayoutVars>
          <dgm:chMax val="0"/>
          <dgm:chPref val="0"/>
        </dgm:presLayoutVars>
      </dgm:prSet>
      <dgm:spPr/>
    </dgm:pt>
    <dgm:pt modelId="{0F0AB984-B399-4157-9C79-7DF7591D6729}" type="pres">
      <dgm:prSet presAssocID="{435F35C6-5F44-482B-935E-A6EA25F26F49}" presName="sibTrans" presStyleCnt="0"/>
      <dgm:spPr/>
    </dgm:pt>
    <dgm:pt modelId="{1B965531-1854-49BD-B3D3-87CC83EB9269}" type="pres">
      <dgm:prSet presAssocID="{1979A2EF-22A7-4738-B04F-D5653237FEC8}" presName="compNode" presStyleCnt="0"/>
      <dgm:spPr/>
    </dgm:pt>
    <dgm:pt modelId="{F6076F03-265A-4F87-B5ED-A63251C3B009}" type="pres">
      <dgm:prSet presAssocID="{1979A2EF-22A7-4738-B04F-D5653237FEC8}" presName="bgRect" presStyleLbl="bgShp" presStyleIdx="4" presStyleCnt="7"/>
      <dgm:spPr/>
    </dgm:pt>
    <dgm:pt modelId="{A29259F5-6D3F-4615-A4E4-175E3A4DAD1F}" type="pres">
      <dgm:prSet presAssocID="{1979A2EF-22A7-4738-B04F-D5653237FEC8}" presName="iconRect" presStyleLbl="node1" presStyleIdx="4" presStyleCnt="7"/>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Ringer"/>
        </a:ext>
      </dgm:extLst>
    </dgm:pt>
    <dgm:pt modelId="{E0F16E33-0390-44B3-A030-DF56CCE84BE1}" type="pres">
      <dgm:prSet presAssocID="{1979A2EF-22A7-4738-B04F-D5653237FEC8}" presName="spaceRect" presStyleCnt="0"/>
      <dgm:spPr/>
    </dgm:pt>
    <dgm:pt modelId="{2D7B9DA8-4631-4820-A511-CC902E4BCC56}" type="pres">
      <dgm:prSet presAssocID="{1979A2EF-22A7-4738-B04F-D5653237FEC8}" presName="parTx" presStyleLbl="revTx" presStyleIdx="4" presStyleCnt="7">
        <dgm:presLayoutVars>
          <dgm:chMax val="0"/>
          <dgm:chPref val="0"/>
        </dgm:presLayoutVars>
      </dgm:prSet>
      <dgm:spPr/>
    </dgm:pt>
    <dgm:pt modelId="{A77A15A5-359B-4C28-9025-4B16E9A31AB5}" type="pres">
      <dgm:prSet presAssocID="{B63F06DC-3121-4B9F-93EA-25FAB68FA29B}" presName="sibTrans" presStyleCnt="0"/>
      <dgm:spPr/>
    </dgm:pt>
    <dgm:pt modelId="{045BCFB9-4B24-490C-A425-0F3CAF7D22C6}" type="pres">
      <dgm:prSet presAssocID="{ED588DDA-5794-477E-B49F-600E92DC28BB}" presName="compNode" presStyleCnt="0"/>
      <dgm:spPr/>
    </dgm:pt>
    <dgm:pt modelId="{DD537079-1E59-4DB8-9955-9C19BFCF9518}" type="pres">
      <dgm:prSet presAssocID="{ED588DDA-5794-477E-B49F-600E92DC28BB}" presName="bgRect" presStyleLbl="bgShp" presStyleIdx="5" presStyleCnt="7"/>
      <dgm:spPr/>
    </dgm:pt>
    <dgm:pt modelId="{A99F8298-0826-490D-BAA2-71EE4DB7F88A}" type="pres">
      <dgm:prSet presAssocID="{ED588DDA-5794-477E-B49F-600E92DC28BB}" presName="iconRect" presStyleLbl="node1" presStyleIdx="5" presStyleCnt="7"/>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dgm:spPr>
      <dgm:extLst>
        <a:ext uri="{E40237B7-FDA0-4F09-8148-C483321AD2D9}">
          <dgm14:cNvPr xmlns:dgm14="http://schemas.microsoft.com/office/drawing/2010/diagram" id="0" name="" descr="Link"/>
        </a:ext>
      </dgm:extLst>
    </dgm:pt>
    <dgm:pt modelId="{D91130A6-0151-4018-8347-43F97CAE8DF5}" type="pres">
      <dgm:prSet presAssocID="{ED588DDA-5794-477E-B49F-600E92DC28BB}" presName="spaceRect" presStyleCnt="0"/>
      <dgm:spPr/>
    </dgm:pt>
    <dgm:pt modelId="{ACDFDA3B-CA3E-466D-ACD5-2924DE6CBBCB}" type="pres">
      <dgm:prSet presAssocID="{ED588DDA-5794-477E-B49F-600E92DC28BB}" presName="parTx" presStyleLbl="revTx" presStyleIdx="5" presStyleCnt="7">
        <dgm:presLayoutVars>
          <dgm:chMax val="0"/>
          <dgm:chPref val="0"/>
        </dgm:presLayoutVars>
      </dgm:prSet>
      <dgm:spPr/>
    </dgm:pt>
    <dgm:pt modelId="{9490EE58-6A46-49EA-861B-225A040B0B23}" type="pres">
      <dgm:prSet presAssocID="{7C165BDB-2B8A-4C28-8145-6605B0EBDBFA}" presName="sibTrans" presStyleCnt="0"/>
      <dgm:spPr/>
    </dgm:pt>
    <dgm:pt modelId="{02DAADD8-A896-4F52-B1EE-8D602BC76E9E}" type="pres">
      <dgm:prSet presAssocID="{863F2FA6-7398-4536-A255-C3DDAA22F339}" presName="compNode" presStyleCnt="0"/>
      <dgm:spPr/>
    </dgm:pt>
    <dgm:pt modelId="{637CC958-9FB7-43B8-A466-FBCF2717D093}" type="pres">
      <dgm:prSet presAssocID="{863F2FA6-7398-4536-A255-C3DDAA22F339}" presName="bgRect" presStyleLbl="bgShp" presStyleIdx="6" presStyleCnt="7"/>
      <dgm:spPr/>
    </dgm:pt>
    <dgm:pt modelId="{FE990C60-A533-4243-9204-B28DF1D298CA}" type="pres">
      <dgm:prSet presAssocID="{863F2FA6-7398-4536-A255-C3DDAA22F339}" presName="iconRect" presStyleLbl="node1" presStyleIdx="6" presStyleCnt="7"/>
      <dgm:spPr>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a:blipFill>
        <a:ln>
          <a:noFill/>
        </a:ln>
      </dgm:spPr>
      <dgm:extLst>
        <a:ext uri="{E40237B7-FDA0-4F09-8148-C483321AD2D9}">
          <dgm14:cNvPr xmlns:dgm14="http://schemas.microsoft.com/office/drawing/2010/diagram" id="0" name="" descr="Earth Globe Americas"/>
        </a:ext>
      </dgm:extLst>
    </dgm:pt>
    <dgm:pt modelId="{A9437F5C-AD81-42DC-B9CD-5B0865EC67AD}" type="pres">
      <dgm:prSet presAssocID="{863F2FA6-7398-4536-A255-C3DDAA22F339}" presName="spaceRect" presStyleCnt="0"/>
      <dgm:spPr/>
    </dgm:pt>
    <dgm:pt modelId="{5B9E9D21-4CB4-4C76-A33A-2880D450572C}" type="pres">
      <dgm:prSet presAssocID="{863F2FA6-7398-4536-A255-C3DDAA22F339}" presName="parTx" presStyleLbl="revTx" presStyleIdx="6" presStyleCnt="7">
        <dgm:presLayoutVars>
          <dgm:chMax val="0"/>
          <dgm:chPref val="0"/>
        </dgm:presLayoutVars>
      </dgm:prSet>
      <dgm:spPr/>
    </dgm:pt>
  </dgm:ptLst>
  <dgm:cxnLst>
    <dgm:cxn modelId="{1593C00F-861F-4C54-953E-2092473585DD}" srcId="{6849727D-76EB-48FB-96F4-B0028C1D0BEB}" destId="{1979A2EF-22A7-4738-B04F-D5653237FEC8}" srcOrd="4" destOrd="0" parTransId="{43E92BA4-1F03-4836-82BF-A829697B2CA7}" sibTransId="{B63F06DC-3121-4B9F-93EA-25FAB68FA29B}"/>
    <dgm:cxn modelId="{6D35E510-BA42-4A39-BC6E-486FCE06A928}" srcId="{6849727D-76EB-48FB-96F4-B0028C1D0BEB}" destId="{C9CAAC23-E937-4DCC-BD1B-2F72E08AA5AA}" srcOrd="0" destOrd="0" parTransId="{308E8740-FB45-4BDD-8B13-19ADF6FA5B2F}" sibTransId="{A1300C6B-89F3-4666-A55C-3B9262AF5FCF}"/>
    <dgm:cxn modelId="{14072D18-9476-420B-AD24-7AE96FD7E232}" type="presOf" srcId="{C4B7B602-D684-4B02-B788-42DBDD01A551}" destId="{E6FF8509-8988-41AB-9FF7-8A134DDEF04D}" srcOrd="0" destOrd="0" presId="urn:microsoft.com/office/officeart/2018/2/layout/IconVerticalSolidList"/>
    <dgm:cxn modelId="{A9C23919-439C-422E-B665-293FDEBA7886}" srcId="{6849727D-76EB-48FB-96F4-B0028C1D0BEB}" destId="{863F2FA6-7398-4536-A255-C3DDAA22F339}" srcOrd="6" destOrd="0" parTransId="{B95434F7-2798-4B11-A024-07DA7B1F4FDE}" sibTransId="{27BEC36C-9EB3-4069-8C6A-B8ADE588838A}"/>
    <dgm:cxn modelId="{1884082A-7D6D-4002-956C-0B7D0F477F70}" type="presOf" srcId="{C9CAAC23-E937-4DCC-BD1B-2F72E08AA5AA}" destId="{67F426D6-4C59-4F0B-9BBA-D2B7251E8262}" srcOrd="0" destOrd="0" presId="urn:microsoft.com/office/officeart/2018/2/layout/IconVerticalSolidList"/>
    <dgm:cxn modelId="{70004D3B-0C35-477E-A1BC-E91F03FC6DD7}" type="presOf" srcId="{1979A2EF-22A7-4738-B04F-D5653237FEC8}" destId="{2D7B9DA8-4631-4820-A511-CC902E4BCC56}" srcOrd="0" destOrd="0" presId="urn:microsoft.com/office/officeart/2018/2/layout/IconVerticalSolidList"/>
    <dgm:cxn modelId="{2B1A5B3D-8588-46E9-AEFE-9CBC4BDBD248}" type="presOf" srcId="{D73A7041-077F-426F-9E1A-A1FF05DD45B4}" destId="{4F643BBF-A8E4-4CFC-8D7B-3414E227B1CF}" srcOrd="0" destOrd="0" presId="urn:microsoft.com/office/officeart/2018/2/layout/IconVerticalSolidList"/>
    <dgm:cxn modelId="{421A026C-44AD-447A-8B6B-65E09575FE6E}" type="presOf" srcId="{863F2FA6-7398-4536-A255-C3DDAA22F339}" destId="{5B9E9D21-4CB4-4C76-A33A-2880D450572C}" srcOrd="0" destOrd="0" presId="urn:microsoft.com/office/officeart/2018/2/layout/IconVerticalSolidList"/>
    <dgm:cxn modelId="{0CAE5E86-5414-4BDD-AA3E-A94A2A82C07D}" type="presOf" srcId="{21BC79EB-C056-4F9D-A9E4-7279FC8120A5}" destId="{0819DE27-9FAC-4C09-A459-62A7EDB7A7A2}" srcOrd="0" destOrd="0" presId="urn:microsoft.com/office/officeart/2018/2/layout/IconVerticalSolidList"/>
    <dgm:cxn modelId="{DCFB3AB5-E9A9-4615-95BF-97FF96FAB758}" srcId="{6849727D-76EB-48FB-96F4-B0028C1D0BEB}" destId="{D73A7041-077F-426F-9E1A-A1FF05DD45B4}" srcOrd="3" destOrd="0" parTransId="{684310DC-24A7-4DE5-BEA7-5930A869C391}" sibTransId="{435F35C6-5F44-482B-935E-A6EA25F26F49}"/>
    <dgm:cxn modelId="{821152B5-54DD-4D85-A4F9-5AA84C942AA6}" srcId="{6849727D-76EB-48FB-96F4-B0028C1D0BEB}" destId="{ED588DDA-5794-477E-B49F-600E92DC28BB}" srcOrd="5" destOrd="0" parTransId="{64F11189-5CF6-453A-A672-CD1F1D94B2E3}" sibTransId="{7C165BDB-2B8A-4C28-8145-6605B0EBDBFA}"/>
    <dgm:cxn modelId="{17ED19DC-446E-481C-9A40-43E34ADD1EF3}" srcId="{6849727D-76EB-48FB-96F4-B0028C1D0BEB}" destId="{21BC79EB-C056-4F9D-A9E4-7279FC8120A5}" srcOrd="2" destOrd="0" parTransId="{D6ADD27C-B564-4D38-BBD9-6C7727794957}" sibTransId="{C53D19D5-E8E8-4D06-93A4-A74C74E8A5BC}"/>
    <dgm:cxn modelId="{09C653E4-ED36-400C-B4B4-1382B2CDE810}" type="presOf" srcId="{6849727D-76EB-48FB-96F4-B0028C1D0BEB}" destId="{10B0105F-6041-4DDD-9496-8557F227C202}" srcOrd="0" destOrd="0" presId="urn:microsoft.com/office/officeart/2018/2/layout/IconVerticalSolidList"/>
    <dgm:cxn modelId="{BEDCA7E8-8FDB-4957-8431-EA54C2E32711}" srcId="{6849727D-76EB-48FB-96F4-B0028C1D0BEB}" destId="{C4B7B602-D684-4B02-B788-42DBDD01A551}" srcOrd="1" destOrd="0" parTransId="{2307BA28-BB2F-4562-9613-239F236B2CC7}" sibTransId="{EB05644E-4562-4F0A-AAE5-42AC43881FD9}"/>
    <dgm:cxn modelId="{A7A879F5-AECF-4AC8-A902-1F24A4F7A989}" type="presOf" srcId="{ED588DDA-5794-477E-B49F-600E92DC28BB}" destId="{ACDFDA3B-CA3E-466D-ACD5-2924DE6CBBCB}" srcOrd="0" destOrd="0" presId="urn:microsoft.com/office/officeart/2018/2/layout/IconVerticalSolidList"/>
    <dgm:cxn modelId="{EF4F8421-74D3-4B24-A909-3A7C9B29C138}" type="presParOf" srcId="{10B0105F-6041-4DDD-9496-8557F227C202}" destId="{35B6C376-C5EE-4CB7-A0EA-C043BFCA14D7}" srcOrd="0" destOrd="0" presId="urn:microsoft.com/office/officeart/2018/2/layout/IconVerticalSolidList"/>
    <dgm:cxn modelId="{D9F67D15-B44F-4F3E-9BA5-3646B332840A}" type="presParOf" srcId="{35B6C376-C5EE-4CB7-A0EA-C043BFCA14D7}" destId="{F2BD1751-C2A1-4D33-982E-71C72DEF5C7C}" srcOrd="0" destOrd="0" presId="urn:microsoft.com/office/officeart/2018/2/layout/IconVerticalSolidList"/>
    <dgm:cxn modelId="{56C13C5F-695B-459A-B5EE-12D2162F0A95}" type="presParOf" srcId="{35B6C376-C5EE-4CB7-A0EA-C043BFCA14D7}" destId="{D5599DA6-02E7-441D-AC9E-E7F54C4636DC}" srcOrd="1" destOrd="0" presId="urn:microsoft.com/office/officeart/2018/2/layout/IconVerticalSolidList"/>
    <dgm:cxn modelId="{E69F7780-1ED2-4CFC-AF43-678F17E56F38}" type="presParOf" srcId="{35B6C376-C5EE-4CB7-A0EA-C043BFCA14D7}" destId="{2E26C99D-0797-4C68-92C6-277BF7896084}" srcOrd="2" destOrd="0" presId="urn:microsoft.com/office/officeart/2018/2/layout/IconVerticalSolidList"/>
    <dgm:cxn modelId="{283EE77C-271A-4426-930A-1BD288165AF7}" type="presParOf" srcId="{35B6C376-C5EE-4CB7-A0EA-C043BFCA14D7}" destId="{67F426D6-4C59-4F0B-9BBA-D2B7251E8262}" srcOrd="3" destOrd="0" presId="urn:microsoft.com/office/officeart/2018/2/layout/IconVerticalSolidList"/>
    <dgm:cxn modelId="{BDA5BCAD-9EEE-4DEC-962E-DCBC6DDEB777}" type="presParOf" srcId="{10B0105F-6041-4DDD-9496-8557F227C202}" destId="{FC807C2D-1DA8-40E1-A5E8-ADFA278DCF5F}" srcOrd="1" destOrd="0" presId="urn:microsoft.com/office/officeart/2018/2/layout/IconVerticalSolidList"/>
    <dgm:cxn modelId="{D86E5ACD-A869-4080-8515-48DC2FEDE230}" type="presParOf" srcId="{10B0105F-6041-4DDD-9496-8557F227C202}" destId="{E187EA15-8DEC-4214-B78E-C54F1680CA92}" srcOrd="2" destOrd="0" presId="urn:microsoft.com/office/officeart/2018/2/layout/IconVerticalSolidList"/>
    <dgm:cxn modelId="{72864C27-B1B5-4184-8AA4-3CCA193D4FF5}" type="presParOf" srcId="{E187EA15-8DEC-4214-B78E-C54F1680CA92}" destId="{3AE4BB76-9C78-42CC-901D-01602E70117F}" srcOrd="0" destOrd="0" presId="urn:microsoft.com/office/officeart/2018/2/layout/IconVerticalSolidList"/>
    <dgm:cxn modelId="{448EDC01-D8B4-42EF-BE37-D364CD11A16F}" type="presParOf" srcId="{E187EA15-8DEC-4214-B78E-C54F1680CA92}" destId="{5F53E08E-3595-44A2-96D1-794F36096EA6}" srcOrd="1" destOrd="0" presId="urn:microsoft.com/office/officeart/2018/2/layout/IconVerticalSolidList"/>
    <dgm:cxn modelId="{2D76E86A-910C-4B75-8685-E5633F9816CC}" type="presParOf" srcId="{E187EA15-8DEC-4214-B78E-C54F1680CA92}" destId="{FAA0FEB5-ABAB-48F9-B537-C1C15014EEBA}" srcOrd="2" destOrd="0" presId="urn:microsoft.com/office/officeart/2018/2/layout/IconVerticalSolidList"/>
    <dgm:cxn modelId="{2DC7631E-E0B4-4D89-8732-B0A9B49B19F1}" type="presParOf" srcId="{E187EA15-8DEC-4214-B78E-C54F1680CA92}" destId="{E6FF8509-8988-41AB-9FF7-8A134DDEF04D}" srcOrd="3" destOrd="0" presId="urn:microsoft.com/office/officeart/2018/2/layout/IconVerticalSolidList"/>
    <dgm:cxn modelId="{CF095A60-FACC-4696-9554-C577C5A19776}" type="presParOf" srcId="{10B0105F-6041-4DDD-9496-8557F227C202}" destId="{8DC9C115-76AE-4E8C-9899-3BE301FB3A73}" srcOrd="3" destOrd="0" presId="urn:microsoft.com/office/officeart/2018/2/layout/IconVerticalSolidList"/>
    <dgm:cxn modelId="{092FAF3F-EFA5-4E77-8987-4E49379C12C6}" type="presParOf" srcId="{10B0105F-6041-4DDD-9496-8557F227C202}" destId="{43BFE31B-AA4E-4BBC-87A8-4CAA4694E49C}" srcOrd="4" destOrd="0" presId="urn:microsoft.com/office/officeart/2018/2/layout/IconVerticalSolidList"/>
    <dgm:cxn modelId="{0CC6C394-6F34-45F0-919A-1A4802A93689}" type="presParOf" srcId="{43BFE31B-AA4E-4BBC-87A8-4CAA4694E49C}" destId="{714B124D-2263-48E1-BB7A-BC17BD9405C9}" srcOrd="0" destOrd="0" presId="urn:microsoft.com/office/officeart/2018/2/layout/IconVerticalSolidList"/>
    <dgm:cxn modelId="{6AF10C76-B42F-4609-91F6-2D7511E87495}" type="presParOf" srcId="{43BFE31B-AA4E-4BBC-87A8-4CAA4694E49C}" destId="{4E5FC114-9B76-4255-BE90-FCC4924927EF}" srcOrd="1" destOrd="0" presId="urn:microsoft.com/office/officeart/2018/2/layout/IconVerticalSolidList"/>
    <dgm:cxn modelId="{083E3E20-E2E6-4735-891B-5BABD16CC77F}" type="presParOf" srcId="{43BFE31B-AA4E-4BBC-87A8-4CAA4694E49C}" destId="{E1B8C5AA-3D69-4725-B774-33D759F379C9}" srcOrd="2" destOrd="0" presId="urn:microsoft.com/office/officeart/2018/2/layout/IconVerticalSolidList"/>
    <dgm:cxn modelId="{9C932724-E8DF-4C27-8E68-B7607DFB5648}" type="presParOf" srcId="{43BFE31B-AA4E-4BBC-87A8-4CAA4694E49C}" destId="{0819DE27-9FAC-4C09-A459-62A7EDB7A7A2}" srcOrd="3" destOrd="0" presId="urn:microsoft.com/office/officeart/2018/2/layout/IconVerticalSolidList"/>
    <dgm:cxn modelId="{AEAE63B6-6EF3-4518-A1C1-C6EDEEAFC4B6}" type="presParOf" srcId="{10B0105F-6041-4DDD-9496-8557F227C202}" destId="{C73771CF-DA03-4AA0-96C3-8072BF7EF162}" srcOrd="5" destOrd="0" presId="urn:microsoft.com/office/officeart/2018/2/layout/IconVerticalSolidList"/>
    <dgm:cxn modelId="{13E222F8-051A-4B94-ACC1-0C05BCF125FA}" type="presParOf" srcId="{10B0105F-6041-4DDD-9496-8557F227C202}" destId="{9017D319-552A-4719-9BFE-D6652CBE187B}" srcOrd="6" destOrd="0" presId="urn:microsoft.com/office/officeart/2018/2/layout/IconVerticalSolidList"/>
    <dgm:cxn modelId="{0DF782C0-15B7-4033-8CB4-51A42D413087}" type="presParOf" srcId="{9017D319-552A-4719-9BFE-D6652CBE187B}" destId="{099D44A5-1B52-436B-A20C-B3DDF8D149FB}" srcOrd="0" destOrd="0" presId="urn:microsoft.com/office/officeart/2018/2/layout/IconVerticalSolidList"/>
    <dgm:cxn modelId="{3217D6A9-6999-447F-A108-AAC5B425B50C}" type="presParOf" srcId="{9017D319-552A-4719-9BFE-D6652CBE187B}" destId="{8859C079-CB6A-450B-A2E0-8DC7A41B1466}" srcOrd="1" destOrd="0" presId="urn:microsoft.com/office/officeart/2018/2/layout/IconVerticalSolidList"/>
    <dgm:cxn modelId="{D15E446F-1858-46C7-A7D9-916002C3FDD2}" type="presParOf" srcId="{9017D319-552A-4719-9BFE-D6652CBE187B}" destId="{09F26B6B-0773-400A-BA6A-277A2B2BBF07}" srcOrd="2" destOrd="0" presId="urn:microsoft.com/office/officeart/2018/2/layout/IconVerticalSolidList"/>
    <dgm:cxn modelId="{2C906A5C-3213-40F2-BF9E-8183D74A1E9A}" type="presParOf" srcId="{9017D319-552A-4719-9BFE-D6652CBE187B}" destId="{4F643BBF-A8E4-4CFC-8D7B-3414E227B1CF}" srcOrd="3" destOrd="0" presId="urn:microsoft.com/office/officeart/2018/2/layout/IconVerticalSolidList"/>
    <dgm:cxn modelId="{3DE88496-181C-489C-9009-24AE2972DDBD}" type="presParOf" srcId="{10B0105F-6041-4DDD-9496-8557F227C202}" destId="{0F0AB984-B399-4157-9C79-7DF7591D6729}" srcOrd="7" destOrd="0" presId="urn:microsoft.com/office/officeart/2018/2/layout/IconVerticalSolidList"/>
    <dgm:cxn modelId="{0C43B09B-254C-47B8-8E74-2F065B94175C}" type="presParOf" srcId="{10B0105F-6041-4DDD-9496-8557F227C202}" destId="{1B965531-1854-49BD-B3D3-87CC83EB9269}" srcOrd="8" destOrd="0" presId="urn:microsoft.com/office/officeart/2018/2/layout/IconVerticalSolidList"/>
    <dgm:cxn modelId="{2A94123D-0038-4E67-92ED-3CC2414B29C8}" type="presParOf" srcId="{1B965531-1854-49BD-B3D3-87CC83EB9269}" destId="{F6076F03-265A-4F87-B5ED-A63251C3B009}" srcOrd="0" destOrd="0" presId="urn:microsoft.com/office/officeart/2018/2/layout/IconVerticalSolidList"/>
    <dgm:cxn modelId="{5E776785-53D5-4358-B292-BFA20A0AE381}" type="presParOf" srcId="{1B965531-1854-49BD-B3D3-87CC83EB9269}" destId="{A29259F5-6D3F-4615-A4E4-175E3A4DAD1F}" srcOrd="1" destOrd="0" presId="urn:microsoft.com/office/officeart/2018/2/layout/IconVerticalSolidList"/>
    <dgm:cxn modelId="{0924D27A-F008-4EF1-98F8-819274FD12C4}" type="presParOf" srcId="{1B965531-1854-49BD-B3D3-87CC83EB9269}" destId="{E0F16E33-0390-44B3-A030-DF56CCE84BE1}" srcOrd="2" destOrd="0" presId="urn:microsoft.com/office/officeart/2018/2/layout/IconVerticalSolidList"/>
    <dgm:cxn modelId="{BDC86FDD-9CB1-42F3-B5F6-E91C783757BF}" type="presParOf" srcId="{1B965531-1854-49BD-B3D3-87CC83EB9269}" destId="{2D7B9DA8-4631-4820-A511-CC902E4BCC56}" srcOrd="3" destOrd="0" presId="urn:microsoft.com/office/officeart/2018/2/layout/IconVerticalSolidList"/>
    <dgm:cxn modelId="{81136121-173A-42EA-861D-218D6CB74D54}" type="presParOf" srcId="{10B0105F-6041-4DDD-9496-8557F227C202}" destId="{A77A15A5-359B-4C28-9025-4B16E9A31AB5}" srcOrd="9" destOrd="0" presId="urn:microsoft.com/office/officeart/2018/2/layout/IconVerticalSolidList"/>
    <dgm:cxn modelId="{416094D4-8A81-479C-B732-163513A488AC}" type="presParOf" srcId="{10B0105F-6041-4DDD-9496-8557F227C202}" destId="{045BCFB9-4B24-490C-A425-0F3CAF7D22C6}" srcOrd="10" destOrd="0" presId="urn:microsoft.com/office/officeart/2018/2/layout/IconVerticalSolidList"/>
    <dgm:cxn modelId="{7CC8C424-1B6B-4E3C-A99F-B2BA7A8B8599}" type="presParOf" srcId="{045BCFB9-4B24-490C-A425-0F3CAF7D22C6}" destId="{DD537079-1E59-4DB8-9955-9C19BFCF9518}" srcOrd="0" destOrd="0" presId="urn:microsoft.com/office/officeart/2018/2/layout/IconVerticalSolidList"/>
    <dgm:cxn modelId="{EE57A554-0138-4C79-9BA4-480D2F37FE77}" type="presParOf" srcId="{045BCFB9-4B24-490C-A425-0F3CAF7D22C6}" destId="{A99F8298-0826-490D-BAA2-71EE4DB7F88A}" srcOrd="1" destOrd="0" presId="urn:microsoft.com/office/officeart/2018/2/layout/IconVerticalSolidList"/>
    <dgm:cxn modelId="{78473CB5-C017-4F1D-8F9B-6AAEB9E55E19}" type="presParOf" srcId="{045BCFB9-4B24-490C-A425-0F3CAF7D22C6}" destId="{D91130A6-0151-4018-8347-43F97CAE8DF5}" srcOrd="2" destOrd="0" presId="urn:microsoft.com/office/officeart/2018/2/layout/IconVerticalSolidList"/>
    <dgm:cxn modelId="{D4FC9BD4-D60B-45BC-A448-2BD861AD8759}" type="presParOf" srcId="{045BCFB9-4B24-490C-A425-0F3CAF7D22C6}" destId="{ACDFDA3B-CA3E-466D-ACD5-2924DE6CBBCB}" srcOrd="3" destOrd="0" presId="urn:microsoft.com/office/officeart/2018/2/layout/IconVerticalSolidList"/>
    <dgm:cxn modelId="{A53EA023-C0BA-4A9E-AB9A-E62F00DE6233}" type="presParOf" srcId="{10B0105F-6041-4DDD-9496-8557F227C202}" destId="{9490EE58-6A46-49EA-861B-225A040B0B23}" srcOrd="11" destOrd="0" presId="urn:microsoft.com/office/officeart/2018/2/layout/IconVerticalSolidList"/>
    <dgm:cxn modelId="{EB34CF6E-7CB8-43A8-8B91-04BE1BA6A3B1}" type="presParOf" srcId="{10B0105F-6041-4DDD-9496-8557F227C202}" destId="{02DAADD8-A896-4F52-B1EE-8D602BC76E9E}" srcOrd="12" destOrd="0" presId="urn:microsoft.com/office/officeart/2018/2/layout/IconVerticalSolidList"/>
    <dgm:cxn modelId="{C3D79C90-2C56-40D6-B6E3-0A757B23F91F}" type="presParOf" srcId="{02DAADD8-A896-4F52-B1EE-8D602BC76E9E}" destId="{637CC958-9FB7-43B8-A466-FBCF2717D093}" srcOrd="0" destOrd="0" presId="urn:microsoft.com/office/officeart/2018/2/layout/IconVerticalSolidList"/>
    <dgm:cxn modelId="{906B128E-0796-44CA-9ED0-981A2999E316}" type="presParOf" srcId="{02DAADD8-A896-4F52-B1EE-8D602BC76E9E}" destId="{FE990C60-A533-4243-9204-B28DF1D298CA}" srcOrd="1" destOrd="0" presId="urn:microsoft.com/office/officeart/2018/2/layout/IconVerticalSolidList"/>
    <dgm:cxn modelId="{9EA5EA5F-5881-45A0-91D5-375746E945AE}" type="presParOf" srcId="{02DAADD8-A896-4F52-B1EE-8D602BC76E9E}" destId="{A9437F5C-AD81-42DC-B9CD-5B0865EC67AD}" srcOrd="2" destOrd="0" presId="urn:microsoft.com/office/officeart/2018/2/layout/IconVerticalSolidList"/>
    <dgm:cxn modelId="{8712D48B-4F07-4F15-8C88-13AB0001FEC5}" type="presParOf" srcId="{02DAADD8-A896-4F52-B1EE-8D602BC76E9E}" destId="{5B9E9D21-4CB4-4C76-A33A-2880D450572C}"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BD1751-C2A1-4D33-982E-71C72DEF5C7C}">
      <dsp:nvSpPr>
        <dsp:cNvPr id="0" name=""/>
        <dsp:cNvSpPr/>
      </dsp:nvSpPr>
      <dsp:spPr>
        <a:xfrm>
          <a:off x="0" y="339"/>
          <a:ext cx="10728325" cy="467018"/>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5599DA6-02E7-441D-AC9E-E7F54C4636DC}">
      <dsp:nvSpPr>
        <dsp:cNvPr id="0" name=""/>
        <dsp:cNvSpPr/>
      </dsp:nvSpPr>
      <dsp:spPr>
        <a:xfrm>
          <a:off x="141273" y="105418"/>
          <a:ext cx="256860" cy="25686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7F426D6-4C59-4F0B-9BBA-D2B7251E8262}">
      <dsp:nvSpPr>
        <dsp:cNvPr id="0" name=""/>
        <dsp:cNvSpPr/>
      </dsp:nvSpPr>
      <dsp:spPr>
        <a:xfrm>
          <a:off x="539406" y="339"/>
          <a:ext cx="10188918" cy="467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426" tIns="49426" rIns="49426" bIns="49426" numCol="1" spcCol="1270" anchor="ctr" anchorCtr="0">
          <a:noAutofit/>
        </a:bodyPr>
        <a:lstStyle/>
        <a:p>
          <a:pPr marL="0" lvl="0" indent="0" algn="l" defTabSz="711200">
            <a:lnSpc>
              <a:spcPct val="90000"/>
            </a:lnSpc>
            <a:spcBef>
              <a:spcPct val="0"/>
            </a:spcBef>
            <a:spcAft>
              <a:spcPct val="35000"/>
            </a:spcAft>
            <a:buNone/>
          </a:pPr>
          <a:r>
            <a:rPr lang="en-US" sz="1600" kern="1200"/>
            <a:t>Deadline September 9, 2022 by 5:00 PM</a:t>
          </a:r>
        </a:p>
      </dsp:txBody>
      <dsp:txXfrm>
        <a:off x="539406" y="339"/>
        <a:ext cx="10188918" cy="467018"/>
      </dsp:txXfrm>
    </dsp:sp>
    <dsp:sp modelId="{3AE4BB76-9C78-42CC-901D-01602E70117F}">
      <dsp:nvSpPr>
        <dsp:cNvPr id="0" name=""/>
        <dsp:cNvSpPr/>
      </dsp:nvSpPr>
      <dsp:spPr>
        <a:xfrm>
          <a:off x="0" y="584112"/>
          <a:ext cx="10728325" cy="467018"/>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F53E08E-3595-44A2-96D1-794F36096EA6}">
      <dsp:nvSpPr>
        <dsp:cNvPr id="0" name=""/>
        <dsp:cNvSpPr/>
      </dsp:nvSpPr>
      <dsp:spPr>
        <a:xfrm>
          <a:off x="141273" y="689191"/>
          <a:ext cx="256860" cy="25686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6FF8509-8988-41AB-9FF7-8A134DDEF04D}">
      <dsp:nvSpPr>
        <dsp:cNvPr id="0" name=""/>
        <dsp:cNvSpPr/>
      </dsp:nvSpPr>
      <dsp:spPr>
        <a:xfrm>
          <a:off x="539406" y="584112"/>
          <a:ext cx="10188918" cy="467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426" tIns="49426" rIns="49426" bIns="49426" numCol="1" spcCol="1270" anchor="ctr" anchorCtr="0">
          <a:noAutofit/>
        </a:bodyPr>
        <a:lstStyle/>
        <a:p>
          <a:pPr marL="0" lvl="0" indent="0" algn="l" defTabSz="711200">
            <a:lnSpc>
              <a:spcPct val="90000"/>
            </a:lnSpc>
            <a:spcBef>
              <a:spcPct val="0"/>
            </a:spcBef>
            <a:spcAft>
              <a:spcPct val="35000"/>
            </a:spcAft>
            <a:buNone/>
          </a:pPr>
          <a:r>
            <a:rPr lang="en-US" sz="1600" kern="1200"/>
            <a:t>3 Confidential References (1 from current supervisor)</a:t>
          </a:r>
        </a:p>
      </dsp:txBody>
      <dsp:txXfrm>
        <a:off x="539406" y="584112"/>
        <a:ext cx="10188918" cy="467018"/>
      </dsp:txXfrm>
    </dsp:sp>
    <dsp:sp modelId="{714B124D-2263-48E1-BB7A-BC17BD9405C9}">
      <dsp:nvSpPr>
        <dsp:cNvPr id="0" name=""/>
        <dsp:cNvSpPr/>
      </dsp:nvSpPr>
      <dsp:spPr>
        <a:xfrm>
          <a:off x="0" y="1167886"/>
          <a:ext cx="10728325" cy="467018"/>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E5FC114-9B76-4255-BE90-FCC4924927EF}">
      <dsp:nvSpPr>
        <dsp:cNvPr id="0" name=""/>
        <dsp:cNvSpPr/>
      </dsp:nvSpPr>
      <dsp:spPr>
        <a:xfrm>
          <a:off x="141273" y="1272965"/>
          <a:ext cx="256860" cy="25686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819DE27-9FAC-4C09-A459-62A7EDB7A7A2}">
      <dsp:nvSpPr>
        <dsp:cNvPr id="0" name=""/>
        <dsp:cNvSpPr/>
      </dsp:nvSpPr>
      <dsp:spPr>
        <a:xfrm>
          <a:off x="539406" y="1167886"/>
          <a:ext cx="10188918" cy="467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426" tIns="49426" rIns="49426" bIns="49426" numCol="1" spcCol="1270" anchor="ctr" anchorCtr="0">
          <a:noAutofit/>
        </a:bodyPr>
        <a:lstStyle/>
        <a:p>
          <a:pPr marL="0" lvl="0" indent="0" algn="l" defTabSz="711200">
            <a:lnSpc>
              <a:spcPct val="90000"/>
            </a:lnSpc>
            <a:spcBef>
              <a:spcPct val="0"/>
            </a:spcBef>
            <a:spcAft>
              <a:spcPct val="35000"/>
            </a:spcAft>
            <a:buNone/>
          </a:pPr>
          <a:r>
            <a:rPr lang="en-US" sz="1600" kern="1200" dirty="0"/>
            <a:t>Completed WASL Application</a:t>
          </a:r>
        </a:p>
      </dsp:txBody>
      <dsp:txXfrm>
        <a:off x="539406" y="1167886"/>
        <a:ext cx="10188918" cy="467018"/>
      </dsp:txXfrm>
    </dsp:sp>
    <dsp:sp modelId="{099D44A5-1B52-436B-A20C-B3DDF8D149FB}">
      <dsp:nvSpPr>
        <dsp:cNvPr id="0" name=""/>
        <dsp:cNvSpPr/>
      </dsp:nvSpPr>
      <dsp:spPr>
        <a:xfrm>
          <a:off x="0" y="1751659"/>
          <a:ext cx="10728325" cy="467018"/>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859C079-CB6A-450B-A2E0-8DC7A41B1466}">
      <dsp:nvSpPr>
        <dsp:cNvPr id="0" name=""/>
        <dsp:cNvSpPr/>
      </dsp:nvSpPr>
      <dsp:spPr>
        <a:xfrm>
          <a:off x="141273" y="1856738"/>
          <a:ext cx="256860" cy="25686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F643BBF-A8E4-4CFC-8D7B-3414E227B1CF}">
      <dsp:nvSpPr>
        <dsp:cNvPr id="0" name=""/>
        <dsp:cNvSpPr/>
      </dsp:nvSpPr>
      <dsp:spPr>
        <a:xfrm>
          <a:off x="539406" y="1751659"/>
          <a:ext cx="10188918" cy="467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426" tIns="49426" rIns="49426" bIns="49426" numCol="1" spcCol="1270" anchor="ctr" anchorCtr="0">
          <a:noAutofit/>
        </a:bodyPr>
        <a:lstStyle/>
        <a:p>
          <a:pPr marL="0" lvl="0" indent="0" algn="l" defTabSz="711200">
            <a:lnSpc>
              <a:spcPct val="90000"/>
            </a:lnSpc>
            <a:spcBef>
              <a:spcPct val="0"/>
            </a:spcBef>
            <a:spcAft>
              <a:spcPct val="35000"/>
            </a:spcAft>
            <a:buNone/>
          </a:pPr>
          <a:r>
            <a:rPr lang="en-US" sz="1600" kern="1200"/>
            <a:t>Submit application and references to </a:t>
          </a:r>
          <a:r>
            <a:rPr lang="en-US" sz="1600" kern="1200">
              <a:hlinkClick xmlns:r="http://schemas.openxmlformats.org/officeDocument/2006/relationships" r:id="rId9"/>
            </a:rPr>
            <a:t>WASL@washoeschools.net</a:t>
          </a:r>
          <a:endParaRPr lang="en-US" sz="1600" kern="1200"/>
        </a:p>
      </dsp:txBody>
      <dsp:txXfrm>
        <a:off x="539406" y="1751659"/>
        <a:ext cx="10188918" cy="467018"/>
      </dsp:txXfrm>
    </dsp:sp>
    <dsp:sp modelId="{F6076F03-265A-4F87-B5ED-A63251C3B009}">
      <dsp:nvSpPr>
        <dsp:cNvPr id="0" name=""/>
        <dsp:cNvSpPr/>
      </dsp:nvSpPr>
      <dsp:spPr>
        <a:xfrm>
          <a:off x="0" y="2335433"/>
          <a:ext cx="10728325" cy="467018"/>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29259F5-6D3F-4615-A4E4-175E3A4DAD1F}">
      <dsp:nvSpPr>
        <dsp:cNvPr id="0" name=""/>
        <dsp:cNvSpPr/>
      </dsp:nvSpPr>
      <dsp:spPr>
        <a:xfrm>
          <a:off x="141273" y="2440512"/>
          <a:ext cx="256860" cy="256860"/>
        </a:xfrm>
        <a:prstGeom prst="rect">
          <a:avLst/>
        </a:prstGeom>
        <a:blipFill>
          <a:blip xmlns:r="http://schemas.openxmlformats.org/officeDocument/2006/relationships"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D7B9DA8-4631-4820-A511-CC902E4BCC56}">
      <dsp:nvSpPr>
        <dsp:cNvPr id="0" name=""/>
        <dsp:cNvSpPr/>
      </dsp:nvSpPr>
      <dsp:spPr>
        <a:xfrm>
          <a:off x="539406" y="2335433"/>
          <a:ext cx="10188918" cy="467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426" tIns="49426" rIns="49426" bIns="49426" numCol="1" spcCol="1270" anchor="ctr" anchorCtr="0">
          <a:noAutofit/>
        </a:bodyPr>
        <a:lstStyle/>
        <a:p>
          <a:pPr marL="0" lvl="0" indent="0" algn="l" defTabSz="711200">
            <a:lnSpc>
              <a:spcPct val="90000"/>
            </a:lnSpc>
            <a:spcBef>
              <a:spcPct val="0"/>
            </a:spcBef>
            <a:spcAft>
              <a:spcPct val="35000"/>
            </a:spcAft>
            <a:buNone/>
          </a:pPr>
          <a:r>
            <a:rPr lang="en-US" sz="1600" kern="1200"/>
            <a:t>Notifications of acceptance will be sent on 9/30/2022</a:t>
          </a:r>
        </a:p>
      </dsp:txBody>
      <dsp:txXfrm>
        <a:off x="539406" y="2335433"/>
        <a:ext cx="10188918" cy="467018"/>
      </dsp:txXfrm>
    </dsp:sp>
    <dsp:sp modelId="{DD537079-1E59-4DB8-9955-9C19BFCF9518}">
      <dsp:nvSpPr>
        <dsp:cNvPr id="0" name=""/>
        <dsp:cNvSpPr/>
      </dsp:nvSpPr>
      <dsp:spPr>
        <a:xfrm>
          <a:off x="0" y="2919206"/>
          <a:ext cx="10728325" cy="467018"/>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99F8298-0826-490D-BAA2-71EE4DB7F88A}">
      <dsp:nvSpPr>
        <dsp:cNvPr id="0" name=""/>
        <dsp:cNvSpPr/>
      </dsp:nvSpPr>
      <dsp:spPr>
        <a:xfrm>
          <a:off x="141273" y="3024285"/>
          <a:ext cx="256860" cy="256860"/>
        </a:xfrm>
        <a:prstGeom prst="rect">
          <a:avLst/>
        </a:prstGeom>
        <a:blipFill>
          <a:blip xmlns:r="http://schemas.openxmlformats.org/officeDocument/2006/relationships"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CDFDA3B-CA3E-466D-ACD5-2924DE6CBBCB}">
      <dsp:nvSpPr>
        <dsp:cNvPr id="0" name=""/>
        <dsp:cNvSpPr/>
      </dsp:nvSpPr>
      <dsp:spPr>
        <a:xfrm>
          <a:off x="539406" y="2919206"/>
          <a:ext cx="10188918" cy="467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426" tIns="49426" rIns="49426" bIns="49426" numCol="1" spcCol="1270" anchor="ctr" anchorCtr="0">
          <a:noAutofit/>
        </a:bodyPr>
        <a:lstStyle/>
        <a:p>
          <a:pPr marL="0" lvl="0" indent="0" algn="l" defTabSz="711200">
            <a:lnSpc>
              <a:spcPct val="90000"/>
            </a:lnSpc>
            <a:spcBef>
              <a:spcPct val="0"/>
            </a:spcBef>
            <a:spcAft>
              <a:spcPct val="35000"/>
            </a:spcAft>
            <a:buNone/>
          </a:pPr>
          <a:r>
            <a:rPr lang="en-US" sz="1600" kern="1200"/>
            <a:t>WASL Website Information Link: </a:t>
          </a:r>
        </a:p>
      </dsp:txBody>
      <dsp:txXfrm>
        <a:off x="539406" y="2919206"/>
        <a:ext cx="10188918" cy="467018"/>
      </dsp:txXfrm>
    </dsp:sp>
    <dsp:sp modelId="{637CC958-9FB7-43B8-A466-FBCF2717D093}">
      <dsp:nvSpPr>
        <dsp:cNvPr id="0" name=""/>
        <dsp:cNvSpPr/>
      </dsp:nvSpPr>
      <dsp:spPr>
        <a:xfrm>
          <a:off x="0" y="3502979"/>
          <a:ext cx="10728325" cy="467018"/>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E990C60-A533-4243-9204-B28DF1D298CA}">
      <dsp:nvSpPr>
        <dsp:cNvPr id="0" name=""/>
        <dsp:cNvSpPr/>
      </dsp:nvSpPr>
      <dsp:spPr>
        <a:xfrm>
          <a:off x="141273" y="3608059"/>
          <a:ext cx="256860" cy="256860"/>
        </a:xfrm>
        <a:prstGeom prst="rect">
          <a:avLst/>
        </a:prstGeom>
        <a:blipFill>
          <a:blip xmlns:r="http://schemas.openxmlformats.org/officeDocument/2006/relationships"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B9E9D21-4CB4-4C76-A33A-2880D450572C}">
      <dsp:nvSpPr>
        <dsp:cNvPr id="0" name=""/>
        <dsp:cNvSpPr/>
      </dsp:nvSpPr>
      <dsp:spPr>
        <a:xfrm>
          <a:off x="539406" y="3502979"/>
          <a:ext cx="10188918" cy="467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426" tIns="49426" rIns="49426" bIns="49426" numCol="1" spcCol="1270" anchor="ctr" anchorCtr="0">
          <a:noAutofit/>
        </a:bodyPr>
        <a:lstStyle/>
        <a:p>
          <a:pPr marL="0" lvl="0" indent="0" algn="l" defTabSz="711200">
            <a:lnSpc>
              <a:spcPct val="90000"/>
            </a:lnSpc>
            <a:spcBef>
              <a:spcPct val="0"/>
            </a:spcBef>
            <a:spcAft>
              <a:spcPct val="35000"/>
            </a:spcAft>
            <a:buNone/>
          </a:pPr>
          <a:r>
            <a:rPr lang="en-US" sz="1600" kern="1200">
              <a:hlinkClick xmlns:r="http://schemas.openxmlformats.org/officeDocument/2006/relationships" r:id="rId16"/>
            </a:rPr>
            <a:t>https://www.washoeschools.net/Page/823</a:t>
          </a:r>
          <a:endParaRPr lang="en-US" sz="1600" kern="1200"/>
        </a:p>
      </dsp:txBody>
      <dsp:txXfrm>
        <a:off x="539406" y="3502979"/>
        <a:ext cx="10188918" cy="467018"/>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August 17,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77581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August 17,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90067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August 17,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176809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August 17,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35121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August 17,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04101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August 17,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809755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August 17, 2022</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454190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August 17, 2022</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644895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August 17, 2022</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276010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August 17,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750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August 17,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674185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August 17, 2022</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4192609925"/>
      </p:ext>
    </p:extLst>
  </p:cSld>
  <p:clrMap bg1="dk1" tx1="lt1" bg2="dk2" tx2="lt2" accent1="accent1" accent2="accent2" accent3="accent3" accent4="accent4" accent5="accent5" accent6="accent6" hlink="hlink" folHlink="folHlink"/>
  <p:sldLayoutIdLst>
    <p:sldLayoutId id="2147483801" r:id="rId1"/>
    <p:sldLayoutId id="2147483802" r:id="rId2"/>
    <p:sldLayoutId id="2147483803" r:id="rId3"/>
    <p:sldLayoutId id="2147483804" r:id="rId4"/>
    <p:sldLayoutId id="2147483805" r:id="rId5"/>
    <p:sldLayoutId id="2147483811" r:id="rId6"/>
    <p:sldLayoutId id="2147483806" r:id="rId7"/>
    <p:sldLayoutId id="2147483807" r:id="rId8"/>
    <p:sldLayoutId id="2147483808" r:id="rId9"/>
    <p:sldLayoutId id="2147483810" r:id="rId10"/>
    <p:sldLayoutId id="2147483809"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hyperlink" Target="mailto:awright@washoeschools.net"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335243F2-87BD-4C47-8358-ACFE608D3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65B33439-EC96-4835-9DF2-CFA3336E0E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3C10E4A-0834-D860-7099-1806E54DCD26}"/>
              </a:ext>
            </a:extLst>
          </p:cNvPr>
          <p:cNvSpPr>
            <a:spLocks noGrp="1"/>
          </p:cNvSpPr>
          <p:nvPr>
            <p:ph type="ctrTitle"/>
          </p:nvPr>
        </p:nvSpPr>
        <p:spPr>
          <a:xfrm>
            <a:off x="720000" y="1554630"/>
            <a:ext cx="5015638" cy="1969770"/>
          </a:xfrm>
        </p:spPr>
        <p:txBody>
          <a:bodyPr>
            <a:normAutofit/>
          </a:bodyPr>
          <a:lstStyle/>
          <a:p>
            <a:pPr>
              <a:lnSpc>
                <a:spcPct val="90000"/>
              </a:lnSpc>
            </a:pPr>
            <a:r>
              <a:rPr lang="en-US" sz="2700" b="1" i="1">
                <a:latin typeface="Times"/>
                <a:cs typeface="Times"/>
              </a:rPr>
              <a:t>Empowering leaders with the skills and knowledge to inspire excellence and elevate others to excel.</a:t>
            </a:r>
            <a:br>
              <a:rPr lang="en-US" sz="2700" b="1" i="1">
                <a:latin typeface="Times"/>
                <a:cs typeface="Times"/>
              </a:rPr>
            </a:br>
            <a:endParaRPr lang="en-US" sz="2700"/>
          </a:p>
        </p:txBody>
      </p:sp>
      <p:sp>
        <p:nvSpPr>
          <p:cNvPr id="3" name="Subtitle 2">
            <a:extLst>
              <a:ext uri="{FF2B5EF4-FFF2-40B4-BE49-F238E27FC236}">
                <a16:creationId xmlns:a16="http://schemas.microsoft.com/office/drawing/2014/main" id="{84A90366-DB6A-81C1-D5F9-C2C54D7BD710}"/>
              </a:ext>
            </a:extLst>
          </p:cNvPr>
          <p:cNvSpPr>
            <a:spLocks noGrp="1"/>
          </p:cNvSpPr>
          <p:nvPr>
            <p:ph type="subTitle" idx="1"/>
          </p:nvPr>
        </p:nvSpPr>
        <p:spPr>
          <a:xfrm>
            <a:off x="720000" y="3830399"/>
            <a:ext cx="5015638" cy="993670"/>
          </a:xfrm>
        </p:spPr>
        <p:txBody>
          <a:bodyPr>
            <a:normAutofit/>
          </a:bodyPr>
          <a:lstStyle/>
          <a:p>
            <a:pPr>
              <a:lnSpc>
                <a:spcPct val="110000"/>
              </a:lnSpc>
            </a:pPr>
            <a:r>
              <a:rPr lang="en-US" sz="1500" b="1">
                <a:solidFill>
                  <a:schemeClr val="tx2">
                    <a:lumMod val="90000"/>
                  </a:schemeClr>
                </a:solidFill>
                <a:latin typeface="Times" pitchFamily="2" charset="0"/>
              </a:rPr>
              <a:t>Applications Open: 8/22/22</a:t>
            </a:r>
          </a:p>
          <a:p>
            <a:pPr>
              <a:lnSpc>
                <a:spcPct val="110000"/>
              </a:lnSpc>
            </a:pPr>
            <a:r>
              <a:rPr lang="en-US" sz="1500" b="1">
                <a:solidFill>
                  <a:schemeClr val="tx2">
                    <a:lumMod val="90000"/>
                  </a:schemeClr>
                </a:solidFill>
                <a:latin typeface="Times" pitchFamily="2" charset="0"/>
              </a:rPr>
              <a:t>Applications Due: 9/9/22</a:t>
            </a:r>
          </a:p>
          <a:p>
            <a:pPr>
              <a:lnSpc>
                <a:spcPct val="110000"/>
              </a:lnSpc>
            </a:pPr>
            <a:r>
              <a:rPr lang="en-US" sz="1500" b="1">
                <a:solidFill>
                  <a:schemeClr val="tx2">
                    <a:lumMod val="90000"/>
                  </a:schemeClr>
                </a:solidFill>
                <a:latin typeface="Times" pitchFamily="2" charset="0"/>
              </a:rPr>
              <a:t>Notifications: 9/30/22</a:t>
            </a:r>
          </a:p>
        </p:txBody>
      </p:sp>
      <p:grpSp>
        <p:nvGrpSpPr>
          <p:cNvPr id="48" name="Group 47">
            <a:extLst>
              <a:ext uri="{FF2B5EF4-FFF2-40B4-BE49-F238E27FC236}">
                <a16:creationId xmlns:a16="http://schemas.microsoft.com/office/drawing/2014/main" id="{F2FD01A0-E6FF-41CD-AEBD-279232B90D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965602" y="317452"/>
            <a:ext cx="2088038" cy="719230"/>
            <a:chOff x="4532666" y="505937"/>
            <a:chExt cx="2981730" cy="1027064"/>
          </a:xfrm>
        </p:grpSpPr>
        <p:sp>
          <p:nvSpPr>
            <p:cNvPr id="49" name="Freeform 78">
              <a:extLst>
                <a:ext uri="{FF2B5EF4-FFF2-40B4-BE49-F238E27FC236}">
                  <a16:creationId xmlns:a16="http://schemas.microsoft.com/office/drawing/2014/main" id="{811C6308-5554-4129-8881-A95AF512C52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600114">
              <a:off x="4532666" y="754398"/>
              <a:ext cx="694205" cy="713383"/>
            </a:xfrm>
            <a:custGeom>
              <a:avLst/>
              <a:gdLst>
                <a:gd name="T0" fmla="*/ 32 w 58"/>
                <a:gd name="T1" fmla="*/ 56 h 60"/>
                <a:gd name="T2" fmla="*/ 24 w 58"/>
                <a:gd name="T3" fmla="*/ 48 h 60"/>
                <a:gd name="T4" fmla="*/ 14 w 58"/>
                <a:gd name="T5" fmla="*/ 36 h 60"/>
                <a:gd name="T6" fmla="*/ 7 w 58"/>
                <a:gd name="T7" fmla="*/ 29 h 60"/>
                <a:gd name="T8" fmla="*/ 1 w 58"/>
                <a:gd name="T9" fmla="*/ 17 h 60"/>
                <a:gd name="T10" fmla="*/ 7 w 58"/>
                <a:gd name="T11" fmla="*/ 4 h 60"/>
                <a:gd name="T12" fmla="*/ 17 w 58"/>
                <a:gd name="T13" fmla="*/ 1 h 60"/>
                <a:gd name="T14" fmla="*/ 29 w 58"/>
                <a:gd name="T15" fmla="*/ 6 h 60"/>
                <a:gd name="T16" fmla="*/ 31 w 58"/>
                <a:gd name="T17" fmla="*/ 8 h 60"/>
                <a:gd name="T18" fmla="*/ 38 w 58"/>
                <a:gd name="T19" fmla="*/ 15 h 60"/>
                <a:gd name="T20" fmla="*/ 44 w 58"/>
                <a:gd name="T21" fmla="*/ 22 h 60"/>
                <a:gd name="T22" fmla="*/ 54 w 58"/>
                <a:gd name="T23" fmla="*/ 33 h 60"/>
                <a:gd name="T24" fmla="*/ 58 w 58"/>
                <a:gd name="T25" fmla="*/ 44 h 60"/>
                <a:gd name="T26" fmla="*/ 53 w 58"/>
                <a:gd name="T27" fmla="*/ 54 h 60"/>
                <a:gd name="T28" fmla="*/ 42 w 58"/>
                <a:gd name="T29" fmla="*/ 60 h 60"/>
                <a:gd name="T30" fmla="*/ 32 w 58"/>
                <a:gd name="T31" fmla="*/ 5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8" h="60">
                  <a:moveTo>
                    <a:pt x="32" y="56"/>
                  </a:moveTo>
                  <a:cubicBezTo>
                    <a:pt x="30" y="54"/>
                    <a:pt x="31" y="55"/>
                    <a:pt x="24" y="48"/>
                  </a:cubicBezTo>
                  <a:cubicBezTo>
                    <a:pt x="17" y="40"/>
                    <a:pt x="14" y="36"/>
                    <a:pt x="14" y="36"/>
                  </a:cubicBezTo>
                  <a:cubicBezTo>
                    <a:pt x="8" y="30"/>
                    <a:pt x="14" y="37"/>
                    <a:pt x="7" y="29"/>
                  </a:cubicBezTo>
                  <a:cubicBezTo>
                    <a:pt x="3" y="24"/>
                    <a:pt x="1" y="20"/>
                    <a:pt x="1" y="17"/>
                  </a:cubicBezTo>
                  <a:cubicBezTo>
                    <a:pt x="0" y="13"/>
                    <a:pt x="3" y="9"/>
                    <a:pt x="7" y="4"/>
                  </a:cubicBezTo>
                  <a:cubicBezTo>
                    <a:pt x="10" y="2"/>
                    <a:pt x="13" y="0"/>
                    <a:pt x="17" y="1"/>
                  </a:cubicBezTo>
                  <a:cubicBezTo>
                    <a:pt x="21" y="1"/>
                    <a:pt x="25" y="3"/>
                    <a:pt x="29" y="6"/>
                  </a:cubicBezTo>
                  <a:cubicBezTo>
                    <a:pt x="31" y="8"/>
                    <a:pt x="31" y="8"/>
                    <a:pt x="31" y="8"/>
                  </a:cubicBezTo>
                  <a:cubicBezTo>
                    <a:pt x="33" y="11"/>
                    <a:pt x="37" y="15"/>
                    <a:pt x="38" y="15"/>
                  </a:cubicBezTo>
                  <a:cubicBezTo>
                    <a:pt x="42" y="20"/>
                    <a:pt x="40" y="18"/>
                    <a:pt x="44" y="22"/>
                  </a:cubicBezTo>
                  <a:cubicBezTo>
                    <a:pt x="51" y="29"/>
                    <a:pt x="50" y="29"/>
                    <a:pt x="54" y="33"/>
                  </a:cubicBezTo>
                  <a:cubicBezTo>
                    <a:pt x="57" y="37"/>
                    <a:pt x="58" y="40"/>
                    <a:pt x="58" y="44"/>
                  </a:cubicBezTo>
                  <a:cubicBezTo>
                    <a:pt x="58" y="47"/>
                    <a:pt x="56" y="50"/>
                    <a:pt x="53" y="54"/>
                  </a:cubicBezTo>
                  <a:cubicBezTo>
                    <a:pt x="49" y="58"/>
                    <a:pt x="45" y="60"/>
                    <a:pt x="42" y="60"/>
                  </a:cubicBezTo>
                  <a:cubicBezTo>
                    <a:pt x="39" y="60"/>
                    <a:pt x="36" y="59"/>
                    <a:pt x="32" y="56"/>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sp>
          <p:nvSpPr>
            <p:cNvPr id="50" name="Freeform 79">
              <a:extLst>
                <a:ext uri="{FF2B5EF4-FFF2-40B4-BE49-F238E27FC236}">
                  <a16:creationId xmlns:a16="http://schemas.microsoft.com/office/drawing/2014/main" id="{C28F3A03-B53B-433E-8DF7-6B13336D0A5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600114">
              <a:off x="5791465" y="505937"/>
              <a:ext cx="587404" cy="943792"/>
            </a:xfrm>
            <a:custGeom>
              <a:avLst/>
              <a:gdLst>
                <a:gd name="T0" fmla="*/ 15 w 49"/>
                <a:gd name="T1" fmla="*/ 65 h 79"/>
                <a:gd name="T2" fmla="*/ 12 w 49"/>
                <a:gd name="T3" fmla="*/ 54 h 79"/>
                <a:gd name="T4" fmla="*/ 8 w 49"/>
                <a:gd name="T5" fmla="*/ 33 h 79"/>
                <a:gd name="T6" fmla="*/ 38 w 49"/>
                <a:gd name="T7" fmla="*/ 24 h 79"/>
                <a:gd name="T8" fmla="*/ 45 w 49"/>
                <a:gd name="T9" fmla="*/ 70 h 79"/>
                <a:gd name="T10" fmla="*/ 15 w 49"/>
                <a:gd name="T11" fmla="*/ 65 h 79"/>
              </a:gdLst>
              <a:ahLst/>
              <a:cxnLst>
                <a:cxn ang="0">
                  <a:pos x="T0" y="T1"/>
                </a:cxn>
                <a:cxn ang="0">
                  <a:pos x="T2" y="T3"/>
                </a:cxn>
                <a:cxn ang="0">
                  <a:pos x="T4" y="T5"/>
                </a:cxn>
                <a:cxn ang="0">
                  <a:pos x="T6" y="T7"/>
                </a:cxn>
                <a:cxn ang="0">
                  <a:pos x="T8" y="T9"/>
                </a:cxn>
                <a:cxn ang="0">
                  <a:pos x="T10" y="T11"/>
                </a:cxn>
              </a:cxnLst>
              <a:rect l="0" t="0" r="r" b="b"/>
              <a:pathLst>
                <a:path w="49" h="79">
                  <a:moveTo>
                    <a:pt x="15" y="65"/>
                  </a:moveTo>
                  <a:cubicBezTo>
                    <a:pt x="14" y="59"/>
                    <a:pt x="13" y="58"/>
                    <a:pt x="12" y="54"/>
                  </a:cubicBezTo>
                  <a:cubicBezTo>
                    <a:pt x="11" y="45"/>
                    <a:pt x="10" y="40"/>
                    <a:pt x="8" y="33"/>
                  </a:cubicBezTo>
                  <a:cubicBezTo>
                    <a:pt x="0" y="9"/>
                    <a:pt x="34" y="0"/>
                    <a:pt x="38" y="24"/>
                  </a:cubicBezTo>
                  <a:cubicBezTo>
                    <a:pt x="43" y="43"/>
                    <a:pt x="49" y="60"/>
                    <a:pt x="45" y="70"/>
                  </a:cubicBezTo>
                  <a:cubicBezTo>
                    <a:pt x="38" y="77"/>
                    <a:pt x="19" y="79"/>
                    <a:pt x="15" y="65"/>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sp>
          <p:nvSpPr>
            <p:cNvPr id="51" name="Freeform 85">
              <a:extLst>
                <a:ext uri="{FF2B5EF4-FFF2-40B4-BE49-F238E27FC236}">
                  <a16:creationId xmlns:a16="http://schemas.microsoft.com/office/drawing/2014/main" id="{E990BBBC-E616-4D0E-9917-A6CA72AAEA4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600114">
              <a:off x="7087193" y="757585"/>
              <a:ext cx="427203" cy="775416"/>
            </a:xfrm>
            <a:custGeom>
              <a:avLst/>
              <a:gdLst>
                <a:gd name="T0" fmla="*/ 36 w 36"/>
                <a:gd name="T1" fmla="*/ 15 h 65"/>
                <a:gd name="T2" fmla="*/ 34 w 36"/>
                <a:gd name="T3" fmla="*/ 5 h 65"/>
                <a:gd name="T4" fmla="*/ 28 w 36"/>
                <a:gd name="T5" fmla="*/ 1 h 65"/>
                <a:gd name="T6" fmla="*/ 23 w 36"/>
                <a:gd name="T7" fmla="*/ 0 h 65"/>
                <a:gd name="T8" fmla="*/ 13 w 36"/>
                <a:gd name="T9" fmla="*/ 1 h 65"/>
                <a:gd name="T10" fmla="*/ 7 w 36"/>
                <a:gd name="T11" fmla="*/ 9 h 65"/>
                <a:gd name="T12" fmla="*/ 4 w 36"/>
                <a:gd name="T13" fmla="*/ 19 h 65"/>
                <a:gd name="T14" fmla="*/ 0 w 36"/>
                <a:gd name="T15" fmla="*/ 44 h 65"/>
                <a:gd name="T16" fmla="*/ 1 w 36"/>
                <a:gd name="T17" fmla="*/ 58 h 65"/>
                <a:gd name="T18" fmla="*/ 8 w 36"/>
                <a:gd name="T19" fmla="*/ 64 h 65"/>
                <a:gd name="T20" fmla="*/ 16 w 36"/>
                <a:gd name="T21" fmla="*/ 65 h 65"/>
                <a:gd name="T22" fmla="*/ 25 w 36"/>
                <a:gd name="T23" fmla="*/ 63 h 65"/>
                <a:gd name="T24" fmla="*/ 31 w 36"/>
                <a:gd name="T25" fmla="*/ 55 h 65"/>
                <a:gd name="T26" fmla="*/ 34 w 36"/>
                <a:gd name="T27" fmla="*/ 40 h 65"/>
                <a:gd name="T28" fmla="*/ 36 w 36"/>
                <a:gd name="T29" fmla="*/ 1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 h="65">
                  <a:moveTo>
                    <a:pt x="36" y="15"/>
                  </a:moveTo>
                  <a:cubicBezTo>
                    <a:pt x="36" y="10"/>
                    <a:pt x="35" y="7"/>
                    <a:pt x="34" y="5"/>
                  </a:cubicBezTo>
                  <a:cubicBezTo>
                    <a:pt x="33" y="3"/>
                    <a:pt x="31" y="2"/>
                    <a:pt x="28" y="1"/>
                  </a:cubicBezTo>
                  <a:cubicBezTo>
                    <a:pt x="27" y="1"/>
                    <a:pt x="25" y="1"/>
                    <a:pt x="23" y="0"/>
                  </a:cubicBezTo>
                  <a:cubicBezTo>
                    <a:pt x="19" y="0"/>
                    <a:pt x="16" y="0"/>
                    <a:pt x="13" y="1"/>
                  </a:cubicBezTo>
                  <a:cubicBezTo>
                    <a:pt x="11" y="2"/>
                    <a:pt x="9" y="4"/>
                    <a:pt x="7" y="9"/>
                  </a:cubicBezTo>
                  <a:cubicBezTo>
                    <a:pt x="6" y="13"/>
                    <a:pt x="5" y="17"/>
                    <a:pt x="4" y="19"/>
                  </a:cubicBezTo>
                  <a:cubicBezTo>
                    <a:pt x="2" y="29"/>
                    <a:pt x="0" y="44"/>
                    <a:pt x="0" y="44"/>
                  </a:cubicBezTo>
                  <a:cubicBezTo>
                    <a:pt x="0" y="50"/>
                    <a:pt x="0" y="55"/>
                    <a:pt x="1" y="58"/>
                  </a:cubicBezTo>
                  <a:cubicBezTo>
                    <a:pt x="2" y="61"/>
                    <a:pt x="5" y="63"/>
                    <a:pt x="8" y="64"/>
                  </a:cubicBezTo>
                  <a:cubicBezTo>
                    <a:pt x="11" y="65"/>
                    <a:pt x="13" y="65"/>
                    <a:pt x="16" y="65"/>
                  </a:cubicBezTo>
                  <a:cubicBezTo>
                    <a:pt x="19" y="65"/>
                    <a:pt x="22" y="64"/>
                    <a:pt x="25" y="63"/>
                  </a:cubicBezTo>
                  <a:cubicBezTo>
                    <a:pt x="28" y="61"/>
                    <a:pt x="30" y="59"/>
                    <a:pt x="31" y="55"/>
                  </a:cubicBezTo>
                  <a:cubicBezTo>
                    <a:pt x="32" y="50"/>
                    <a:pt x="31" y="54"/>
                    <a:pt x="34" y="40"/>
                  </a:cubicBezTo>
                  <a:lnTo>
                    <a:pt x="36" y="15"/>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grpSp>
      <p:grpSp>
        <p:nvGrpSpPr>
          <p:cNvPr id="53" name="Group 52">
            <a:extLst>
              <a:ext uri="{FF2B5EF4-FFF2-40B4-BE49-F238E27FC236}">
                <a16:creationId xmlns:a16="http://schemas.microsoft.com/office/drawing/2014/main" id="{3C9AA14C-80A4-427C-A911-28CD20C56E5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17356" y="5503147"/>
            <a:ext cx="2117174" cy="588806"/>
            <a:chOff x="4549904" y="5078157"/>
            <a:chExt cx="3023338" cy="840818"/>
          </a:xfrm>
        </p:grpSpPr>
        <p:sp>
          <p:nvSpPr>
            <p:cNvPr id="54" name="Freeform 80">
              <a:extLst>
                <a:ext uri="{FF2B5EF4-FFF2-40B4-BE49-F238E27FC236}">
                  <a16:creationId xmlns:a16="http://schemas.microsoft.com/office/drawing/2014/main" id="{EF32CDAF-4619-4949-9516-1E042181EBF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5690691" y="5352589"/>
              <a:ext cx="749228" cy="383544"/>
            </a:xfrm>
            <a:custGeom>
              <a:avLst/>
              <a:gdLst>
                <a:gd name="T0" fmla="*/ 53 w 66"/>
                <a:gd name="T1" fmla="*/ 33 h 34"/>
                <a:gd name="T2" fmla="*/ 39 w 66"/>
                <a:gd name="T3" fmla="*/ 33 h 34"/>
                <a:gd name="T4" fmla="*/ 21 w 66"/>
                <a:gd name="T5" fmla="*/ 33 h 34"/>
                <a:gd name="T6" fmla="*/ 12 w 66"/>
                <a:gd name="T7" fmla="*/ 32 h 34"/>
                <a:gd name="T8" fmla="*/ 3 w 66"/>
                <a:gd name="T9" fmla="*/ 28 h 34"/>
                <a:gd name="T10" fmla="*/ 0 w 66"/>
                <a:gd name="T11" fmla="*/ 21 h 34"/>
                <a:gd name="T12" fmla="*/ 0 w 66"/>
                <a:gd name="T13" fmla="*/ 16 h 34"/>
                <a:gd name="T14" fmla="*/ 3 w 66"/>
                <a:gd name="T15" fmla="*/ 7 h 34"/>
                <a:gd name="T16" fmla="*/ 11 w 66"/>
                <a:gd name="T17" fmla="*/ 3 h 34"/>
                <a:gd name="T18" fmla="*/ 23 w 66"/>
                <a:gd name="T19" fmla="*/ 2 h 34"/>
                <a:gd name="T20" fmla="*/ 43 w 66"/>
                <a:gd name="T21" fmla="*/ 0 h 34"/>
                <a:gd name="T22" fmla="*/ 48 w 66"/>
                <a:gd name="T23" fmla="*/ 0 h 34"/>
                <a:gd name="T24" fmla="*/ 62 w 66"/>
                <a:gd name="T25" fmla="*/ 4 h 34"/>
                <a:gd name="T26" fmla="*/ 66 w 66"/>
                <a:gd name="T27" fmla="*/ 13 h 34"/>
                <a:gd name="T28" fmla="*/ 66 w 66"/>
                <a:gd name="T29" fmla="*/ 20 h 34"/>
                <a:gd name="T30" fmla="*/ 62 w 66"/>
                <a:gd name="T31" fmla="*/ 29 h 34"/>
                <a:gd name="T32" fmla="*/ 53 w 66"/>
                <a:gd name="T33" fmla="*/ 33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6" h="34">
                  <a:moveTo>
                    <a:pt x="53" y="33"/>
                  </a:moveTo>
                  <a:cubicBezTo>
                    <a:pt x="47" y="33"/>
                    <a:pt x="53" y="34"/>
                    <a:pt x="39" y="33"/>
                  </a:cubicBezTo>
                  <a:cubicBezTo>
                    <a:pt x="24" y="33"/>
                    <a:pt x="21" y="33"/>
                    <a:pt x="21" y="33"/>
                  </a:cubicBezTo>
                  <a:cubicBezTo>
                    <a:pt x="12" y="32"/>
                    <a:pt x="12" y="32"/>
                    <a:pt x="12" y="32"/>
                  </a:cubicBezTo>
                  <a:cubicBezTo>
                    <a:pt x="7" y="31"/>
                    <a:pt x="4" y="30"/>
                    <a:pt x="3" y="28"/>
                  </a:cubicBezTo>
                  <a:cubicBezTo>
                    <a:pt x="1" y="26"/>
                    <a:pt x="0" y="24"/>
                    <a:pt x="0" y="21"/>
                  </a:cubicBezTo>
                  <a:cubicBezTo>
                    <a:pt x="0" y="21"/>
                    <a:pt x="0" y="19"/>
                    <a:pt x="0" y="16"/>
                  </a:cubicBezTo>
                  <a:cubicBezTo>
                    <a:pt x="0" y="13"/>
                    <a:pt x="1" y="10"/>
                    <a:pt x="3" y="7"/>
                  </a:cubicBezTo>
                  <a:cubicBezTo>
                    <a:pt x="4" y="5"/>
                    <a:pt x="7" y="3"/>
                    <a:pt x="11" y="3"/>
                  </a:cubicBezTo>
                  <a:cubicBezTo>
                    <a:pt x="16" y="2"/>
                    <a:pt x="20" y="2"/>
                    <a:pt x="23" y="2"/>
                  </a:cubicBezTo>
                  <a:cubicBezTo>
                    <a:pt x="32" y="1"/>
                    <a:pt x="37" y="0"/>
                    <a:pt x="43" y="0"/>
                  </a:cubicBezTo>
                  <a:cubicBezTo>
                    <a:pt x="48" y="0"/>
                    <a:pt x="48" y="0"/>
                    <a:pt x="48" y="0"/>
                  </a:cubicBezTo>
                  <a:cubicBezTo>
                    <a:pt x="54" y="1"/>
                    <a:pt x="59" y="3"/>
                    <a:pt x="62" y="4"/>
                  </a:cubicBezTo>
                  <a:cubicBezTo>
                    <a:pt x="65" y="6"/>
                    <a:pt x="66" y="9"/>
                    <a:pt x="66" y="13"/>
                  </a:cubicBezTo>
                  <a:cubicBezTo>
                    <a:pt x="66" y="15"/>
                    <a:pt x="66" y="17"/>
                    <a:pt x="66" y="20"/>
                  </a:cubicBezTo>
                  <a:cubicBezTo>
                    <a:pt x="65" y="23"/>
                    <a:pt x="64" y="26"/>
                    <a:pt x="62" y="29"/>
                  </a:cubicBezTo>
                  <a:cubicBezTo>
                    <a:pt x="60" y="31"/>
                    <a:pt x="57" y="32"/>
                    <a:pt x="53" y="33"/>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sp>
          <p:nvSpPr>
            <p:cNvPr id="55" name="Freeform 84">
              <a:extLst>
                <a:ext uri="{FF2B5EF4-FFF2-40B4-BE49-F238E27FC236}">
                  <a16:creationId xmlns:a16="http://schemas.microsoft.com/office/drawing/2014/main" id="{270C485D-6BA8-4BF7-B72C-2B14A43A664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6274527">
              <a:off x="6910134" y="5062687"/>
              <a:ext cx="647637" cy="678578"/>
            </a:xfrm>
            <a:custGeom>
              <a:avLst/>
              <a:gdLst>
                <a:gd name="T0" fmla="*/ 4 w 57"/>
                <a:gd name="T1" fmla="*/ 34 h 60"/>
                <a:gd name="T2" fmla="*/ 17 w 57"/>
                <a:gd name="T3" fmla="*/ 18 h 60"/>
                <a:gd name="T4" fmla="*/ 26 w 57"/>
                <a:gd name="T5" fmla="*/ 8 h 60"/>
                <a:gd name="T6" fmla="*/ 29 w 57"/>
                <a:gd name="T7" fmla="*/ 5 h 60"/>
                <a:gd name="T8" fmla="*/ 41 w 57"/>
                <a:gd name="T9" fmla="*/ 0 h 60"/>
                <a:gd name="T10" fmla="*/ 51 w 57"/>
                <a:gd name="T11" fmla="*/ 6 h 60"/>
                <a:gd name="T12" fmla="*/ 56 w 57"/>
                <a:gd name="T13" fmla="*/ 16 h 60"/>
                <a:gd name="T14" fmla="*/ 51 w 57"/>
                <a:gd name="T15" fmla="*/ 28 h 60"/>
                <a:gd name="T16" fmla="*/ 29 w 57"/>
                <a:gd name="T17" fmla="*/ 53 h 60"/>
                <a:gd name="T18" fmla="*/ 17 w 57"/>
                <a:gd name="T19" fmla="*/ 59 h 60"/>
                <a:gd name="T20" fmla="*/ 5 w 57"/>
                <a:gd name="T21" fmla="*/ 54 h 60"/>
                <a:gd name="T22" fmla="*/ 0 w 57"/>
                <a:gd name="T23" fmla="*/ 45 h 60"/>
                <a:gd name="T24" fmla="*/ 4 w 57"/>
                <a:gd name="T25"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 h="60">
                  <a:moveTo>
                    <a:pt x="4" y="34"/>
                  </a:moveTo>
                  <a:cubicBezTo>
                    <a:pt x="5" y="33"/>
                    <a:pt x="17" y="18"/>
                    <a:pt x="17" y="18"/>
                  </a:cubicBezTo>
                  <a:cubicBezTo>
                    <a:pt x="21" y="14"/>
                    <a:pt x="24" y="10"/>
                    <a:pt x="26" y="8"/>
                  </a:cubicBezTo>
                  <a:cubicBezTo>
                    <a:pt x="29" y="5"/>
                    <a:pt x="29" y="5"/>
                    <a:pt x="29" y="5"/>
                  </a:cubicBezTo>
                  <a:cubicBezTo>
                    <a:pt x="34" y="2"/>
                    <a:pt x="38" y="0"/>
                    <a:pt x="41" y="0"/>
                  </a:cubicBezTo>
                  <a:cubicBezTo>
                    <a:pt x="44" y="1"/>
                    <a:pt x="47" y="2"/>
                    <a:pt x="51" y="6"/>
                  </a:cubicBezTo>
                  <a:cubicBezTo>
                    <a:pt x="55" y="10"/>
                    <a:pt x="57" y="13"/>
                    <a:pt x="56" y="16"/>
                  </a:cubicBezTo>
                  <a:cubicBezTo>
                    <a:pt x="56" y="19"/>
                    <a:pt x="54" y="23"/>
                    <a:pt x="51" y="28"/>
                  </a:cubicBezTo>
                  <a:cubicBezTo>
                    <a:pt x="51" y="28"/>
                    <a:pt x="33" y="48"/>
                    <a:pt x="29" y="53"/>
                  </a:cubicBezTo>
                  <a:cubicBezTo>
                    <a:pt x="25" y="57"/>
                    <a:pt x="21" y="59"/>
                    <a:pt x="17" y="59"/>
                  </a:cubicBezTo>
                  <a:cubicBezTo>
                    <a:pt x="13" y="60"/>
                    <a:pt x="9" y="58"/>
                    <a:pt x="5" y="54"/>
                  </a:cubicBezTo>
                  <a:cubicBezTo>
                    <a:pt x="2" y="51"/>
                    <a:pt x="0" y="48"/>
                    <a:pt x="0" y="45"/>
                  </a:cubicBezTo>
                  <a:cubicBezTo>
                    <a:pt x="0" y="42"/>
                    <a:pt x="2" y="38"/>
                    <a:pt x="4" y="34"/>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sp>
          <p:nvSpPr>
            <p:cNvPr id="56" name="Freeform 87">
              <a:extLst>
                <a:ext uri="{FF2B5EF4-FFF2-40B4-BE49-F238E27FC236}">
                  <a16:creationId xmlns:a16="http://schemas.microsoft.com/office/drawing/2014/main" id="{79239B91-4327-43B3-AED5-CB9EC1653B4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4430858">
              <a:off x="4571743" y="5071596"/>
              <a:ext cx="626472" cy="670149"/>
            </a:xfrm>
            <a:custGeom>
              <a:avLst/>
              <a:gdLst>
                <a:gd name="T0" fmla="*/ 0 w 55"/>
                <a:gd name="T1" fmla="*/ 17 h 59"/>
                <a:gd name="T2" fmla="*/ 1 w 55"/>
                <a:gd name="T3" fmla="*/ 11 h 59"/>
                <a:gd name="T4" fmla="*/ 4 w 55"/>
                <a:gd name="T5" fmla="*/ 6 h 59"/>
                <a:gd name="T6" fmla="*/ 7 w 55"/>
                <a:gd name="T7" fmla="*/ 4 h 59"/>
                <a:gd name="T8" fmla="*/ 14 w 55"/>
                <a:gd name="T9" fmla="*/ 0 h 59"/>
                <a:gd name="T10" fmla="*/ 23 w 55"/>
                <a:gd name="T11" fmla="*/ 3 h 59"/>
                <a:gd name="T12" fmla="*/ 31 w 55"/>
                <a:gd name="T13" fmla="*/ 11 h 59"/>
                <a:gd name="T14" fmla="*/ 38 w 55"/>
                <a:gd name="T15" fmla="*/ 20 h 59"/>
                <a:gd name="T16" fmla="*/ 48 w 55"/>
                <a:gd name="T17" fmla="*/ 31 h 59"/>
                <a:gd name="T18" fmla="*/ 55 w 55"/>
                <a:gd name="T19" fmla="*/ 43 h 59"/>
                <a:gd name="T20" fmla="*/ 49 w 55"/>
                <a:gd name="T21" fmla="*/ 55 h 59"/>
                <a:gd name="T22" fmla="*/ 38 w 55"/>
                <a:gd name="T23" fmla="*/ 59 h 59"/>
                <a:gd name="T24" fmla="*/ 33 w 55"/>
                <a:gd name="T25" fmla="*/ 58 h 59"/>
                <a:gd name="T26" fmla="*/ 26 w 55"/>
                <a:gd name="T27" fmla="*/ 53 h 59"/>
                <a:gd name="T28" fmla="*/ 5 w 55"/>
                <a:gd name="T29" fmla="*/ 27 h 59"/>
                <a:gd name="T30" fmla="*/ 0 w 55"/>
                <a:gd name="T31" fmla="*/ 17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5" h="59">
                  <a:moveTo>
                    <a:pt x="0" y="17"/>
                  </a:moveTo>
                  <a:cubicBezTo>
                    <a:pt x="0" y="14"/>
                    <a:pt x="0" y="12"/>
                    <a:pt x="1" y="11"/>
                  </a:cubicBezTo>
                  <a:cubicBezTo>
                    <a:pt x="2" y="9"/>
                    <a:pt x="3" y="8"/>
                    <a:pt x="4" y="6"/>
                  </a:cubicBezTo>
                  <a:cubicBezTo>
                    <a:pt x="6" y="5"/>
                    <a:pt x="7" y="4"/>
                    <a:pt x="7" y="4"/>
                  </a:cubicBezTo>
                  <a:cubicBezTo>
                    <a:pt x="9" y="2"/>
                    <a:pt x="12" y="1"/>
                    <a:pt x="14" y="0"/>
                  </a:cubicBezTo>
                  <a:cubicBezTo>
                    <a:pt x="17" y="0"/>
                    <a:pt x="20" y="1"/>
                    <a:pt x="23" y="3"/>
                  </a:cubicBezTo>
                  <a:cubicBezTo>
                    <a:pt x="26" y="4"/>
                    <a:pt x="29" y="7"/>
                    <a:pt x="31" y="11"/>
                  </a:cubicBezTo>
                  <a:cubicBezTo>
                    <a:pt x="38" y="20"/>
                    <a:pt x="38" y="20"/>
                    <a:pt x="38" y="20"/>
                  </a:cubicBezTo>
                  <a:cubicBezTo>
                    <a:pt x="48" y="31"/>
                    <a:pt x="48" y="31"/>
                    <a:pt x="48" y="31"/>
                  </a:cubicBezTo>
                  <a:cubicBezTo>
                    <a:pt x="52" y="36"/>
                    <a:pt x="54" y="40"/>
                    <a:pt x="55" y="43"/>
                  </a:cubicBezTo>
                  <a:cubicBezTo>
                    <a:pt x="55" y="47"/>
                    <a:pt x="54" y="52"/>
                    <a:pt x="49" y="55"/>
                  </a:cubicBezTo>
                  <a:cubicBezTo>
                    <a:pt x="45" y="58"/>
                    <a:pt x="41" y="59"/>
                    <a:pt x="38" y="59"/>
                  </a:cubicBezTo>
                  <a:cubicBezTo>
                    <a:pt x="37" y="59"/>
                    <a:pt x="35" y="59"/>
                    <a:pt x="33" y="58"/>
                  </a:cubicBezTo>
                  <a:cubicBezTo>
                    <a:pt x="31" y="57"/>
                    <a:pt x="29" y="55"/>
                    <a:pt x="26" y="53"/>
                  </a:cubicBezTo>
                  <a:cubicBezTo>
                    <a:pt x="23" y="50"/>
                    <a:pt x="5" y="27"/>
                    <a:pt x="5" y="27"/>
                  </a:cubicBezTo>
                  <a:cubicBezTo>
                    <a:pt x="2" y="23"/>
                    <a:pt x="0" y="19"/>
                    <a:pt x="0" y="17"/>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grpSp>
      <p:pic>
        <p:nvPicPr>
          <p:cNvPr id="5" name="Picture 2" descr="C:\Users\TOMDELL\Desktop\WASHOE.jpg">
            <a:extLst>
              <a:ext uri="{FF2B5EF4-FFF2-40B4-BE49-F238E27FC236}">
                <a16:creationId xmlns:a16="http://schemas.microsoft.com/office/drawing/2014/main" id="{F26ABF66-C63C-68BB-FDFF-7615F9A36BD7}"/>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9649" r="10087"/>
          <a:stretch/>
        </p:blipFill>
        <p:spPr bwMode="auto">
          <a:xfrm>
            <a:off x="6444525" y="1440967"/>
            <a:ext cx="5014800" cy="3967403"/>
          </a:xfrm>
          <a:custGeom>
            <a:avLst/>
            <a:gdLst/>
            <a:ahLst/>
            <a:cxnLst/>
            <a:rect l="l" t="t" r="r" b="b"/>
            <a:pathLst>
              <a:path w="5014800" h="5409338">
                <a:moveTo>
                  <a:pt x="0" y="0"/>
                </a:moveTo>
                <a:lnTo>
                  <a:pt x="5014800" y="0"/>
                </a:lnTo>
                <a:lnTo>
                  <a:pt x="5014800" y="5409338"/>
                </a:lnTo>
                <a:lnTo>
                  <a:pt x="0" y="5409338"/>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3524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8ACC0D25-1DC7-A236-D501-98A253666143}"/>
              </a:ext>
            </a:extLst>
          </p:cNvPr>
          <p:cNvGraphicFramePr>
            <a:graphicFrameLocks noGrp="1"/>
          </p:cNvGraphicFramePr>
          <p:nvPr>
            <p:extLst>
              <p:ext uri="{D42A27DB-BD31-4B8C-83A1-F6EECF244321}">
                <p14:modId xmlns:p14="http://schemas.microsoft.com/office/powerpoint/2010/main" val="686139159"/>
              </p:ext>
            </p:extLst>
          </p:nvPr>
        </p:nvGraphicFramePr>
        <p:xfrm>
          <a:off x="952500" y="400050"/>
          <a:ext cx="10477500" cy="5886450"/>
        </p:xfrm>
        <a:graphic>
          <a:graphicData uri="http://schemas.openxmlformats.org/drawingml/2006/table">
            <a:tbl>
              <a:tblPr firstRow="1" bandRow="1">
                <a:tableStyleId>{2D5ABB26-0587-4C30-8999-92F81FD0307C}</a:tableStyleId>
              </a:tblPr>
              <a:tblGrid>
                <a:gridCol w="3200400">
                  <a:extLst>
                    <a:ext uri="{9D8B030D-6E8A-4147-A177-3AD203B41FA5}">
                      <a16:colId xmlns:a16="http://schemas.microsoft.com/office/drawing/2014/main" val="1175951367"/>
                    </a:ext>
                  </a:extLst>
                </a:gridCol>
                <a:gridCol w="7277100">
                  <a:extLst>
                    <a:ext uri="{9D8B030D-6E8A-4147-A177-3AD203B41FA5}">
                      <a16:colId xmlns:a16="http://schemas.microsoft.com/office/drawing/2014/main" val="4154713964"/>
                    </a:ext>
                  </a:extLst>
                </a:gridCol>
              </a:tblGrid>
              <a:tr h="658353">
                <a:tc>
                  <a:txBody>
                    <a:bodyPr/>
                    <a:lstStyle/>
                    <a:p>
                      <a:pPr algn="ctr"/>
                      <a:r>
                        <a:rPr lang="en-US" sz="2800" b="1" dirty="0">
                          <a:solidFill>
                            <a:srgbClr val="FFFF00"/>
                          </a:solidFill>
                        </a:rPr>
                        <a:t>Competency</a:t>
                      </a:r>
                    </a:p>
                  </a:txBody>
                  <a:tcPr/>
                </a:tc>
                <a:tc>
                  <a:txBody>
                    <a:bodyPr/>
                    <a:lstStyle/>
                    <a:p>
                      <a:pPr algn="ctr"/>
                      <a:r>
                        <a:rPr lang="en-US" sz="2800" b="1" dirty="0">
                          <a:solidFill>
                            <a:srgbClr val="FFFF00"/>
                          </a:solidFill>
                        </a:rPr>
                        <a:t>Academy Outcomes</a:t>
                      </a:r>
                    </a:p>
                  </a:txBody>
                  <a:tcPr/>
                </a:tc>
                <a:extLst>
                  <a:ext uri="{0D108BD9-81ED-4DB2-BD59-A6C34878D82A}">
                    <a16:rowId xmlns:a16="http://schemas.microsoft.com/office/drawing/2014/main" val="1545840702"/>
                  </a:ext>
                </a:extLst>
              </a:tr>
              <a:tr h="1975059">
                <a:tc>
                  <a:txBody>
                    <a:bodyPr/>
                    <a:lstStyle/>
                    <a:p>
                      <a:pPr algn="ctr"/>
                      <a:r>
                        <a:rPr lang="en-US" dirty="0">
                          <a:solidFill>
                            <a:srgbClr val="FFFF00"/>
                          </a:solidFill>
                        </a:rPr>
                        <a:t>Vision and Strategy</a:t>
                      </a:r>
                    </a:p>
                    <a:p>
                      <a:pPr algn="ctr"/>
                      <a:endParaRPr lang="en-US" dirty="0">
                        <a:solidFill>
                          <a:srgbClr val="FFFF00"/>
                        </a:solidFill>
                      </a:endParaRPr>
                    </a:p>
                  </a:txBody>
                  <a:tcPr/>
                </a:tc>
                <a:tc>
                  <a:txBody>
                    <a:bodyPr/>
                    <a:lstStyle/>
                    <a:p>
                      <a:pPr marL="171450" lvl="0" indent="-171450">
                        <a:buFont typeface="Arial" panose="020B0604020202020204" pitchFamily="34" charset="0"/>
                        <a:buChar char="•"/>
                      </a:pPr>
                      <a:r>
                        <a:rPr lang="en-US" sz="1200" b="0" i="0" u="none" dirty="0"/>
                        <a:t>Participants will understand how to develop a mission, vision, and core values that are actionable and drive the day-to-day work in a school.</a:t>
                      </a:r>
                      <a:endParaRPr lang="en-US" sz="1200" dirty="0"/>
                    </a:p>
                    <a:p>
                      <a:pPr marL="171450" lvl="0" indent="-171450">
                        <a:buFont typeface="Arial" panose="020B0604020202020204" pitchFamily="34" charset="0"/>
                        <a:buChar char="•"/>
                      </a:pPr>
                      <a:r>
                        <a:rPr lang="en-US" sz="1200" b="0" i="0" u="none" dirty="0"/>
                        <a:t>Participants will determine actions needed to build commitment from stakeholders to the vision, mission, and core values. </a:t>
                      </a:r>
                      <a:endParaRPr lang="en-US" sz="1200" dirty="0"/>
                    </a:p>
                    <a:p>
                      <a:pPr marL="171450" lvl="0" indent="-171450">
                        <a:buFont typeface="Arial" panose="020B0604020202020204" pitchFamily="34" charset="0"/>
                        <a:buChar char="•"/>
                      </a:pPr>
                      <a:r>
                        <a:rPr lang="en-US" sz="1200" dirty="0"/>
                        <a:t>Participants will develop strategies for establishing collective responsibility amongst school staff that leads to improved outcomes for students. </a:t>
                      </a:r>
                    </a:p>
                    <a:p>
                      <a:pPr marL="171450" lvl="0" indent="-171450">
                        <a:buFont typeface="Arial" panose="020B0604020202020204" pitchFamily="34" charset="0"/>
                        <a:buChar char="•"/>
                      </a:pPr>
                      <a:r>
                        <a:rPr lang="en-US" sz="1200" dirty="0"/>
                        <a:t>Participants will learn strategies for building collective efficacy by fostering a culture that values professional learning, collaborative practices, and mutual accountability. </a:t>
                      </a:r>
                    </a:p>
                  </a:txBody>
                  <a:tcPr/>
                </a:tc>
                <a:extLst>
                  <a:ext uri="{0D108BD9-81ED-4DB2-BD59-A6C34878D82A}">
                    <a16:rowId xmlns:a16="http://schemas.microsoft.com/office/drawing/2014/main" val="3857362040"/>
                  </a:ext>
                </a:extLst>
              </a:tr>
              <a:tr h="1510339">
                <a:tc>
                  <a:txBody>
                    <a:bodyPr/>
                    <a:lstStyle/>
                    <a:p>
                      <a:pPr algn="ctr"/>
                      <a:r>
                        <a:rPr lang="en-US" dirty="0">
                          <a:solidFill>
                            <a:srgbClr val="FFFF00"/>
                          </a:solidFill>
                        </a:rPr>
                        <a:t>Instructional Expertise</a:t>
                      </a:r>
                    </a:p>
                  </a:txBody>
                  <a:tcPr/>
                </a:tc>
                <a:tc>
                  <a:txBody>
                    <a:bodyPr/>
                    <a:lstStyle/>
                    <a:p>
                      <a:pPr marL="285750" lvl="0" indent="-285750">
                        <a:buFont typeface="Arial" panose="020B0604020202020204" pitchFamily="34" charset="0"/>
                        <a:buChar char="•"/>
                      </a:pPr>
                      <a:r>
                        <a:rPr lang="en-US" sz="1200" b="0" dirty="0"/>
                        <a:t>Participants will understand how to create systems that promote the alignment of curriculum, instruction and assessment within and across grade levels and/or content areas, that improve coherence and alignment.</a:t>
                      </a:r>
                    </a:p>
                    <a:p>
                      <a:pPr marL="285750" lvl="0" indent="-285750">
                        <a:buFont typeface="Arial" panose="020B0604020202020204" pitchFamily="34" charset="0"/>
                        <a:buChar char="•"/>
                      </a:pPr>
                      <a:r>
                        <a:rPr lang="en-US" sz="1200" b="0" dirty="0"/>
                        <a:t>Participants will develop practices for setting high expectations for all staff members and understand how to use observation and evaluation to provide actionable feedback that improves professional practice.</a:t>
                      </a:r>
                    </a:p>
                  </a:txBody>
                  <a:tcPr/>
                </a:tc>
                <a:extLst>
                  <a:ext uri="{0D108BD9-81ED-4DB2-BD59-A6C34878D82A}">
                    <a16:rowId xmlns:a16="http://schemas.microsoft.com/office/drawing/2014/main" val="2086244727"/>
                  </a:ext>
                </a:extLst>
              </a:tr>
              <a:tr h="1742699">
                <a:tc>
                  <a:txBody>
                    <a:bodyPr/>
                    <a:lstStyle/>
                    <a:p>
                      <a:pPr algn="ctr"/>
                      <a:r>
                        <a:rPr lang="en-US" dirty="0">
                          <a:solidFill>
                            <a:srgbClr val="FFFF00"/>
                          </a:solidFill>
                        </a:rPr>
                        <a:t>People and Culture</a:t>
                      </a:r>
                    </a:p>
                  </a:txBody>
                  <a:tcPr/>
                </a:tc>
                <a:tc>
                  <a:txBody>
                    <a:bodyPr/>
                    <a:lstStyle/>
                    <a:p>
                      <a:pPr marL="171450" lvl="0" indent="-171450">
                        <a:buFont typeface="Arial" panose="020B0604020202020204" pitchFamily="34" charset="0"/>
                        <a:buChar char="•"/>
                      </a:pPr>
                      <a:r>
                        <a:rPr lang="en-US" sz="1200" b="0" dirty="0"/>
                        <a:t>Participants will learn how to develop plans for individualized professional learning that is data driven and supports staff with reflection, continuous improvement and promotes a healthy work life balance. </a:t>
                      </a:r>
                    </a:p>
                    <a:p>
                      <a:pPr marL="171450" lvl="0" indent="-171450">
                        <a:buFont typeface="Arial" panose="020B0604020202020204" pitchFamily="34" charset="0"/>
                        <a:buChar char="•"/>
                      </a:pPr>
                      <a:r>
                        <a:rPr lang="en-US" sz="1200" b="0" dirty="0"/>
                        <a:t>Participants will engage in collaborative opportunities to reflect using data and develop a plan for their own professional growth. </a:t>
                      </a:r>
                    </a:p>
                    <a:p>
                      <a:pPr marL="171450" lvl="0" indent="-171450">
                        <a:buFont typeface="Arial" panose="020B0604020202020204" pitchFamily="34" charset="0"/>
                        <a:buChar char="•"/>
                      </a:pPr>
                      <a:r>
                        <a:rPr lang="en-US" sz="1200" b="0" dirty="0"/>
                        <a:t>Participants will learn and practice strategies for interacting with staff in a manner that prioritizes relational trust and allows for continued professional growth. </a:t>
                      </a:r>
                    </a:p>
                  </a:txBody>
                  <a:tcPr/>
                </a:tc>
                <a:extLst>
                  <a:ext uri="{0D108BD9-81ED-4DB2-BD59-A6C34878D82A}">
                    <a16:rowId xmlns:a16="http://schemas.microsoft.com/office/drawing/2014/main" val="3786490828"/>
                  </a:ext>
                </a:extLst>
              </a:tr>
            </a:tbl>
          </a:graphicData>
        </a:graphic>
      </p:graphicFrame>
    </p:spTree>
    <p:extLst>
      <p:ext uri="{BB962C8B-B14F-4D97-AF65-F5344CB8AC3E}">
        <p14:creationId xmlns:p14="http://schemas.microsoft.com/office/powerpoint/2010/main" val="854593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AEBD0946-7890-E306-BA55-EA08DA326A71}"/>
              </a:ext>
            </a:extLst>
          </p:cNvPr>
          <p:cNvGraphicFramePr>
            <a:graphicFrameLocks noGrp="1"/>
          </p:cNvGraphicFramePr>
          <p:nvPr>
            <p:extLst>
              <p:ext uri="{D42A27DB-BD31-4B8C-83A1-F6EECF244321}">
                <p14:modId xmlns:p14="http://schemas.microsoft.com/office/powerpoint/2010/main" val="419415329"/>
              </p:ext>
            </p:extLst>
          </p:nvPr>
        </p:nvGraphicFramePr>
        <p:xfrm>
          <a:off x="647700" y="719666"/>
          <a:ext cx="10604500" cy="4905024"/>
        </p:xfrm>
        <a:graphic>
          <a:graphicData uri="http://schemas.openxmlformats.org/drawingml/2006/table">
            <a:tbl>
              <a:tblPr firstRow="1" bandRow="1">
                <a:tableStyleId>{5940675A-B579-460E-94D1-54222C63F5DA}</a:tableStyleId>
              </a:tblPr>
              <a:tblGrid>
                <a:gridCol w="2849960">
                  <a:extLst>
                    <a:ext uri="{9D8B030D-6E8A-4147-A177-3AD203B41FA5}">
                      <a16:colId xmlns:a16="http://schemas.microsoft.com/office/drawing/2014/main" val="1744626644"/>
                    </a:ext>
                  </a:extLst>
                </a:gridCol>
                <a:gridCol w="7754540">
                  <a:extLst>
                    <a:ext uri="{9D8B030D-6E8A-4147-A177-3AD203B41FA5}">
                      <a16:colId xmlns:a16="http://schemas.microsoft.com/office/drawing/2014/main" val="567628437"/>
                    </a:ext>
                  </a:extLst>
                </a:gridCol>
              </a:tblGrid>
              <a:tr h="1388534">
                <a:tc>
                  <a:txBody>
                    <a:bodyPr/>
                    <a:lstStyle/>
                    <a:p>
                      <a:pPr algn="ctr"/>
                      <a:r>
                        <a:rPr lang="en-US" dirty="0">
                          <a:solidFill>
                            <a:srgbClr val="FFFF00"/>
                          </a:solidFill>
                        </a:rPr>
                        <a:t>Operations and Organization</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285750" indent="-285750">
                        <a:buFont typeface="Arial" panose="020B0604020202020204" pitchFamily="34" charset="0"/>
                        <a:buChar char="•"/>
                      </a:pPr>
                      <a:r>
                        <a:rPr lang="en-US" sz="1200" dirty="0"/>
                        <a:t>Participants will learn methods for evaluating available resources to develop systems that optimize student learning. </a:t>
                      </a:r>
                    </a:p>
                    <a:p>
                      <a:pPr marL="285750" indent="-285750">
                        <a:buFont typeface="Arial" panose="020B0604020202020204" pitchFamily="34" charset="0"/>
                        <a:buChar char="•"/>
                      </a:pPr>
                      <a:r>
                        <a:rPr lang="en-US" sz="1200" dirty="0"/>
                        <a:t>Participants will develop strategies to communicate school improvement as a priority to stakeholders and to provide opportunities for staff and stakeholders to lead improvement strategies. </a:t>
                      </a:r>
                    </a:p>
                    <a:p>
                      <a:pPr marL="285750" indent="-285750">
                        <a:buFont typeface="Arial" panose="020B0604020202020204" pitchFamily="34" charset="0"/>
                        <a:buChar char="•"/>
                      </a:pPr>
                      <a:r>
                        <a:rPr lang="en-US" sz="1200" dirty="0"/>
                        <a:t>Participants will learn how to create a shared accountability structure for monitoring and evaluating school improvement efforts.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876576759"/>
                  </a:ext>
                </a:extLst>
              </a:tr>
              <a:tr h="1758245">
                <a:tc>
                  <a:txBody>
                    <a:bodyPr/>
                    <a:lstStyle/>
                    <a:p>
                      <a:pPr algn="ctr"/>
                      <a:r>
                        <a:rPr lang="en-US" dirty="0">
                          <a:solidFill>
                            <a:srgbClr val="FFFF00"/>
                          </a:solidFill>
                        </a:rPr>
                        <a:t>Community and Equity</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285750" indent="-285750">
                        <a:buFont typeface="Arial" panose="020B0604020202020204" pitchFamily="34" charset="0"/>
                        <a:buChar char="•"/>
                      </a:pPr>
                      <a:r>
                        <a:rPr lang="en-US" sz="1200" dirty="0"/>
                        <a:t>Participants will develop and implement an action plan to address the disproportionality of inequities and partner with stakeholders to provide learning experiences and resources for all student groups that promote cultural responsiveness. </a:t>
                      </a:r>
                    </a:p>
                    <a:p>
                      <a:pPr marL="285750" indent="-285750">
                        <a:buFont typeface="Arial" panose="020B0604020202020204" pitchFamily="34" charset="0"/>
                        <a:buChar char="•"/>
                      </a:pPr>
                      <a:r>
                        <a:rPr lang="en-US" sz="1200" dirty="0"/>
                        <a:t>Participants will learn strategies for partnering with stakeholders to provide resources that support the academic success and well being of each student.</a:t>
                      </a:r>
                    </a:p>
                    <a:p>
                      <a:pPr marL="285750" indent="-285750">
                        <a:buFont typeface="Arial" panose="020B0604020202020204" pitchFamily="34" charset="0"/>
                        <a:buChar char="•"/>
                      </a:pPr>
                      <a:r>
                        <a:rPr lang="en-US" sz="1200" dirty="0"/>
                        <a:t>Participants will learn how to employ a variety of communication strategies to effectively engage in communication with families and community members that support student need. </a:t>
                      </a:r>
                    </a:p>
                    <a:p>
                      <a:pPr marL="285750" indent="-285750">
                        <a:buFont typeface="Arial" panose="020B0604020202020204" pitchFamily="34" charset="0"/>
                        <a:buChar char="•"/>
                      </a:pPr>
                      <a:r>
                        <a:rPr lang="en-US" sz="1200" dirty="0"/>
                        <a:t>Participants will learn strategies to advocate on behalf of the school system.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943114930"/>
                  </a:ext>
                </a:extLst>
              </a:tr>
              <a:tr h="1758245">
                <a:tc>
                  <a:txBody>
                    <a:bodyPr/>
                    <a:lstStyle/>
                    <a:p>
                      <a:pPr algn="ctr"/>
                      <a:r>
                        <a:rPr lang="en-US" dirty="0">
                          <a:solidFill>
                            <a:srgbClr val="FFFF00"/>
                          </a:solidFill>
                        </a:rPr>
                        <a:t>Personal Values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285750" indent="-285750">
                        <a:buFont typeface="Arial" panose="020B0604020202020204" pitchFamily="34" charset="0"/>
                        <a:buChar char="•"/>
                      </a:pPr>
                      <a:r>
                        <a:rPr lang="en-US" sz="1200" dirty="0"/>
                        <a:t>Participants will learn strategies for ensuring the well-being of students is the fundamental value in all decision-making and actions.</a:t>
                      </a:r>
                    </a:p>
                    <a:p>
                      <a:pPr marL="285750" indent="-285750">
                        <a:buFont typeface="Arial" panose="020B0604020202020204" pitchFamily="34" charset="0"/>
                        <a:buChar char="•"/>
                      </a:pPr>
                      <a:r>
                        <a:rPr lang="en-US" sz="1200" dirty="0"/>
                        <a:t>Participants will learn how to demonstrate effective ethical and professional communication skills that reflect knowledge and acceptance of all students, staff backgrounds, social-emotional well-being and cultures.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751448692"/>
                  </a:ext>
                </a:extLst>
              </a:tr>
            </a:tbl>
          </a:graphicData>
        </a:graphic>
      </p:graphicFrame>
    </p:spTree>
    <p:extLst>
      <p:ext uri="{BB962C8B-B14F-4D97-AF65-F5344CB8AC3E}">
        <p14:creationId xmlns:p14="http://schemas.microsoft.com/office/powerpoint/2010/main" val="3753070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335243F2-87BD-4C47-8358-ACFE608D3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65B33439-EC96-4835-9DF2-CFA3336E0E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A75192A-7EC8-AFFF-D4D8-49414644BE7B}"/>
              </a:ext>
            </a:extLst>
          </p:cNvPr>
          <p:cNvSpPr>
            <a:spLocks noGrp="1"/>
          </p:cNvSpPr>
          <p:nvPr>
            <p:ph type="title"/>
          </p:nvPr>
        </p:nvSpPr>
        <p:spPr>
          <a:xfrm>
            <a:off x="720000" y="1554630"/>
            <a:ext cx="5015638" cy="3626970"/>
          </a:xfrm>
        </p:spPr>
        <p:txBody>
          <a:bodyPr vert="horz" wrap="square" lIns="0" tIns="0" rIns="0" bIns="0" rtlCol="0" anchor="b" anchorCtr="0">
            <a:noAutofit/>
          </a:bodyPr>
          <a:lstStyle/>
          <a:p>
            <a:pPr algn="ctr"/>
            <a:r>
              <a:rPr lang="en-US" sz="3600" b="1" spc="-100" dirty="0"/>
              <a:t>Session Dates</a:t>
            </a:r>
            <a:br>
              <a:rPr lang="en-US" spc="-100" dirty="0"/>
            </a:br>
            <a:r>
              <a:rPr lang="en-US" spc="-100" dirty="0"/>
              <a:t>10/20/22</a:t>
            </a:r>
            <a:br>
              <a:rPr lang="en-US" spc="-100" dirty="0"/>
            </a:br>
            <a:r>
              <a:rPr lang="en-US" spc="-100" dirty="0"/>
              <a:t>12/1/22</a:t>
            </a:r>
            <a:br>
              <a:rPr lang="en-US" spc="-100" dirty="0"/>
            </a:br>
            <a:r>
              <a:rPr lang="en-US" spc="-100" dirty="0"/>
              <a:t>1/26/22</a:t>
            </a:r>
            <a:br>
              <a:rPr lang="en-US" spc="-100" dirty="0"/>
            </a:br>
            <a:r>
              <a:rPr lang="en-US" spc="-100" dirty="0"/>
              <a:t>3/2/22</a:t>
            </a:r>
            <a:br>
              <a:rPr lang="en-US" spc="-100" dirty="0"/>
            </a:br>
            <a:r>
              <a:rPr lang="en-US" spc="-100" dirty="0"/>
              <a:t>4/13/22</a:t>
            </a:r>
            <a:br>
              <a:rPr lang="en-US" spc="-100" dirty="0"/>
            </a:br>
            <a:r>
              <a:rPr lang="en-US" spc="-100" dirty="0"/>
              <a:t>5/11/22</a:t>
            </a:r>
          </a:p>
        </p:txBody>
      </p:sp>
      <p:grpSp>
        <p:nvGrpSpPr>
          <p:cNvPr id="16" name="Group 15">
            <a:extLst>
              <a:ext uri="{FF2B5EF4-FFF2-40B4-BE49-F238E27FC236}">
                <a16:creationId xmlns:a16="http://schemas.microsoft.com/office/drawing/2014/main" id="{F2FD01A0-E6FF-41CD-AEBD-279232B90D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965602" y="317452"/>
            <a:ext cx="2088038" cy="719230"/>
            <a:chOff x="4532666" y="505937"/>
            <a:chExt cx="2981730" cy="1027064"/>
          </a:xfrm>
        </p:grpSpPr>
        <p:sp>
          <p:nvSpPr>
            <p:cNvPr id="17" name="Freeform 78">
              <a:extLst>
                <a:ext uri="{FF2B5EF4-FFF2-40B4-BE49-F238E27FC236}">
                  <a16:creationId xmlns:a16="http://schemas.microsoft.com/office/drawing/2014/main" id="{811C6308-5554-4129-8881-A95AF512C52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600114">
              <a:off x="4532666" y="754398"/>
              <a:ext cx="694205" cy="713383"/>
            </a:xfrm>
            <a:custGeom>
              <a:avLst/>
              <a:gdLst>
                <a:gd name="T0" fmla="*/ 32 w 58"/>
                <a:gd name="T1" fmla="*/ 56 h 60"/>
                <a:gd name="T2" fmla="*/ 24 w 58"/>
                <a:gd name="T3" fmla="*/ 48 h 60"/>
                <a:gd name="T4" fmla="*/ 14 w 58"/>
                <a:gd name="T5" fmla="*/ 36 h 60"/>
                <a:gd name="T6" fmla="*/ 7 w 58"/>
                <a:gd name="T7" fmla="*/ 29 h 60"/>
                <a:gd name="T8" fmla="*/ 1 w 58"/>
                <a:gd name="T9" fmla="*/ 17 h 60"/>
                <a:gd name="T10" fmla="*/ 7 w 58"/>
                <a:gd name="T11" fmla="*/ 4 h 60"/>
                <a:gd name="T12" fmla="*/ 17 w 58"/>
                <a:gd name="T13" fmla="*/ 1 h 60"/>
                <a:gd name="T14" fmla="*/ 29 w 58"/>
                <a:gd name="T15" fmla="*/ 6 h 60"/>
                <a:gd name="T16" fmla="*/ 31 w 58"/>
                <a:gd name="T17" fmla="*/ 8 h 60"/>
                <a:gd name="T18" fmla="*/ 38 w 58"/>
                <a:gd name="T19" fmla="*/ 15 h 60"/>
                <a:gd name="T20" fmla="*/ 44 w 58"/>
                <a:gd name="T21" fmla="*/ 22 h 60"/>
                <a:gd name="T22" fmla="*/ 54 w 58"/>
                <a:gd name="T23" fmla="*/ 33 h 60"/>
                <a:gd name="T24" fmla="*/ 58 w 58"/>
                <a:gd name="T25" fmla="*/ 44 h 60"/>
                <a:gd name="T26" fmla="*/ 53 w 58"/>
                <a:gd name="T27" fmla="*/ 54 h 60"/>
                <a:gd name="T28" fmla="*/ 42 w 58"/>
                <a:gd name="T29" fmla="*/ 60 h 60"/>
                <a:gd name="T30" fmla="*/ 32 w 58"/>
                <a:gd name="T31" fmla="*/ 5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8" h="60">
                  <a:moveTo>
                    <a:pt x="32" y="56"/>
                  </a:moveTo>
                  <a:cubicBezTo>
                    <a:pt x="30" y="54"/>
                    <a:pt x="31" y="55"/>
                    <a:pt x="24" y="48"/>
                  </a:cubicBezTo>
                  <a:cubicBezTo>
                    <a:pt x="17" y="40"/>
                    <a:pt x="14" y="36"/>
                    <a:pt x="14" y="36"/>
                  </a:cubicBezTo>
                  <a:cubicBezTo>
                    <a:pt x="8" y="30"/>
                    <a:pt x="14" y="37"/>
                    <a:pt x="7" y="29"/>
                  </a:cubicBezTo>
                  <a:cubicBezTo>
                    <a:pt x="3" y="24"/>
                    <a:pt x="1" y="20"/>
                    <a:pt x="1" y="17"/>
                  </a:cubicBezTo>
                  <a:cubicBezTo>
                    <a:pt x="0" y="13"/>
                    <a:pt x="3" y="9"/>
                    <a:pt x="7" y="4"/>
                  </a:cubicBezTo>
                  <a:cubicBezTo>
                    <a:pt x="10" y="2"/>
                    <a:pt x="13" y="0"/>
                    <a:pt x="17" y="1"/>
                  </a:cubicBezTo>
                  <a:cubicBezTo>
                    <a:pt x="21" y="1"/>
                    <a:pt x="25" y="3"/>
                    <a:pt x="29" y="6"/>
                  </a:cubicBezTo>
                  <a:cubicBezTo>
                    <a:pt x="31" y="8"/>
                    <a:pt x="31" y="8"/>
                    <a:pt x="31" y="8"/>
                  </a:cubicBezTo>
                  <a:cubicBezTo>
                    <a:pt x="33" y="11"/>
                    <a:pt x="37" y="15"/>
                    <a:pt x="38" y="15"/>
                  </a:cubicBezTo>
                  <a:cubicBezTo>
                    <a:pt x="42" y="20"/>
                    <a:pt x="40" y="18"/>
                    <a:pt x="44" y="22"/>
                  </a:cubicBezTo>
                  <a:cubicBezTo>
                    <a:pt x="51" y="29"/>
                    <a:pt x="50" y="29"/>
                    <a:pt x="54" y="33"/>
                  </a:cubicBezTo>
                  <a:cubicBezTo>
                    <a:pt x="57" y="37"/>
                    <a:pt x="58" y="40"/>
                    <a:pt x="58" y="44"/>
                  </a:cubicBezTo>
                  <a:cubicBezTo>
                    <a:pt x="58" y="47"/>
                    <a:pt x="56" y="50"/>
                    <a:pt x="53" y="54"/>
                  </a:cubicBezTo>
                  <a:cubicBezTo>
                    <a:pt x="49" y="58"/>
                    <a:pt x="45" y="60"/>
                    <a:pt x="42" y="60"/>
                  </a:cubicBezTo>
                  <a:cubicBezTo>
                    <a:pt x="39" y="60"/>
                    <a:pt x="36" y="59"/>
                    <a:pt x="32" y="56"/>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sp>
          <p:nvSpPr>
            <p:cNvPr id="18" name="Freeform 79">
              <a:extLst>
                <a:ext uri="{FF2B5EF4-FFF2-40B4-BE49-F238E27FC236}">
                  <a16:creationId xmlns:a16="http://schemas.microsoft.com/office/drawing/2014/main" id="{C28F3A03-B53B-433E-8DF7-6B13336D0A5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600114">
              <a:off x="5791465" y="505937"/>
              <a:ext cx="587404" cy="943792"/>
            </a:xfrm>
            <a:custGeom>
              <a:avLst/>
              <a:gdLst>
                <a:gd name="T0" fmla="*/ 15 w 49"/>
                <a:gd name="T1" fmla="*/ 65 h 79"/>
                <a:gd name="T2" fmla="*/ 12 w 49"/>
                <a:gd name="T3" fmla="*/ 54 h 79"/>
                <a:gd name="T4" fmla="*/ 8 w 49"/>
                <a:gd name="T5" fmla="*/ 33 h 79"/>
                <a:gd name="T6" fmla="*/ 38 w 49"/>
                <a:gd name="T7" fmla="*/ 24 h 79"/>
                <a:gd name="T8" fmla="*/ 45 w 49"/>
                <a:gd name="T9" fmla="*/ 70 h 79"/>
                <a:gd name="T10" fmla="*/ 15 w 49"/>
                <a:gd name="T11" fmla="*/ 65 h 79"/>
              </a:gdLst>
              <a:ahLst/>
              <a:cxnLst>
                <a:cxn ang="0">
                  <a:pos x="T0" y="T1"/>
                </a:cxn>
                <a:cxn ang="0">
                  <a:pos x="T2" y="T3"/>
                </a:cxn>
                <a:cxn ang="0">
                  <a:pos x="T4" y="T5"/>
                </a:cxn>
                <a:cxn ang="0">
                  <a:pos x="T6" y="T7"/>
                </a:cxn>
                <a:cxn ang="0">
                  <a:pos x="T8" y="T9"/>
                </a:cxn>
                <a:cxn ang="0">
                  <a:pos x="T10" y="T11"/>
                </a:cxn>
              </a:cxnLst>
              <a:rect l="0" t="0" r="r" b="b"/>
              <a:pathLst>
                <a:path w="49" h="79">
                  <a:moveTo>
                    <a:pt x="15" y="65"/>
                  </a:moveTo>
                  <a:cubicBezTo>
                    <a:pt x="14" y="59"/>
                    <a:pt x="13" y="58"/>
                    <a:pt x="12" y="54"/>
                  </a:cubicBezTo>
                  <a:cubicBezTo>
                    <a:pt x="11" y="45"/>
                    <a:pt x="10" y="40"/>
                    <a:pt x="8" y="33"/>
                  </a:cubicBezTo>
                  <a:cubicBezTo>
                    <a:pt x="0" y="9"/>
                    <a:pt x="34" y="0"/>
                    <a:pt x="38" y="24"/>
                  </a:cubicBezTo>
                  <a:cubicBezTo>
                    <a:pt x="43" y="43"/>
                    <a:pt x="49" y="60"/>
                    <a:pt x="45" y="70"/>
                  </a:cubicBezTo>
                  <a:cubicBezTo>
                    <a:pt x="38" y="77"/>
                    <a:pt x="19" y="79"/>
                    <a:pt x="15" y="65"/>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sp>
          <p:nvSpPr>
            <p:cNvPr id="19" name="Freeform 85">
              <a:extLst>
                <a:ext uri="{FF2B5EF4-FFF2-40B4-BE49-F238E27FC236}">
                  <a16:creationId xmlns:a16="http://schemas.microsoft.com/office/drawing/2014/main" id="{E990BBBC-E616-4D0E-9917-A6CA72AAEA4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600114">
              <a:off x="7087193" y="757585"/>
              <a:ext cx="427203" cy="775416"/>
            </a:xfrm>
            <a:custGeom>
              <a:avLst/>
              <a:gdLst>
                <a:gd name="T0" fmla="*/ 36 w 36"/>
                <a:gd name="T1" fmla="*/ 15 h 65"/>
                <a:gd name="T2" fmla="*/ 34 w 36"/>
                <a:gd name="T3" fmla="*/ 5 h 65"/>
                <a:gd name="T4" fmla="*/ 28 w 36"/>
                <a:gd name="T5" fmla="*/ 1 h 65"/>
                <a:gd name="T6" fmla="*/ 23 w 36"/>
                <a:gd name="T7" fmla="*/ 0 h 65"/>
                <a:gd name="T8" fmla="*/ 13 w 36"/>
                <a:gd name="T9" fmla="*/ 1 h 65"/>
                <a:gd name="T10" fmla="*/ 7 w 36"/>
                <a:gd name="T11" fmla="*/ 9 h 65"/>
                <a:gd name="T12" fmla="*/ 4 w 36"/>
                <a:gd name="T13" fmla="*/ 19 h 65"/>
                <a:gd name="T14" fmla="*/ 0 w 36"/>
                <a:gd name="T15" fmla="*/ 44 h 65"/>
                <a:gd name="T16" fmla="*/ 1 w 36"/>
                <a:gd name="T17" fmla="*/ 58 h 65"/>
                <a:gd name="T18" fmla="*/ 8 w 36"/>
                <a:gd name="T19" fmla="*/ 64 h 65"/>
                <a:gd name="T20" fmla="*/ 16 w 36"/>
                <a:gd name="T21" fmla="*/ 65 h 65"/>
                <a:gd name="T22" fmla="*/ 25 w 36"/>
                <a:gd name="T23" fmla="*/ 63 h 65"/>
                <a:gd name="T24" fmla="*/ 31 w 36"/>
                <a:gd name="T25" fmla="*/ 55 h 65"/>
                <a:gd name="T26" fmla="*/ 34 w 36"/>
                <a:gd name="T27" fmla="*/ 40 h 65"/>
                <a:gd name="T28" fmla="*/ 36 w 36"/>
                <a:gd name="T29" fmla="*/ 1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 h="65">
                  <a:moveTo>
                    <a:pt x="36" y="15"/>
                  </a:moveTo>
                  <a:cubicBezTo>
                    <a:pt x="36" y="10"/>
                    <a:pt x="35" y="7"/>
                    <a:pt x="34" y="5"/>
                  </a:cubicBezTo>
                  <a:cubicBezTo>
                    <a:pt x="33" y="3"/>
                    <a:pt x="31" y="2"/>
                    <a:pt x="28" y="1"/>
                  </a:cubicBezTo>
                  <a:cubicBezTo>
                    <a:pt x="27" y="1"/>
                    <a:pt x="25" y="1"/>
                    <a:pt x="23" y="0"/>
                  </a:cubicBezTo>
                  <a:cubicBezTo>
                    <a:pt x="19" y="0"/>
                    <a:pt x="16" y="0"/>
                    <a:pt x="13" y="1"/>
                  </a:cubicBezTo>
                  <a:cubicBezTo>
                    <a:pt x="11" y="2"/>
                    <a:pt x="9" y="4"/>
                    <a:pt x="7" y="9"/>
                  </a:cubicBezTo>
                  <a:cubicBezTo>
                    <a:pt x="6" y="13"/>
                    <a:pt x="5" y="17"/>
                    <a:pt x="4" y="19"/>
                  </a:cubicBezTo>
                  <a:cubicBezTo>
                    <a:pt x="2" y="29"/>
                    <a:pt x="0" y="44"/>
                    <a:pt x="0" y="44"/>
                  </a:cubicBezTo>
                  <a:cubicBezTo>
                    <a:pt x="0" y="50"/>
                    <a:pt x="0" y="55"/>
                    <a:pt x="1" y="58"/>
                  </a:cubicBezTo>
                  <a:cubicBezTo>
                    <a:pt x="2" y="61"/>
                    <a:pt x="5" y="63"/>
                    <a:pt x="8" y="64"/>
                  </a:cubicBezTo>
                  <a:cubicBezTo>
                    <a:pt x="11" y="65"/>
                    <a:pt x="13" y="65"/>
                    <a:pt x="16" y="65"/>
                  </a:cubicBezTo>
                  <a:cubicBezTo>
                    <a:pt x="19" y="65"/>
                    <a:pt x="22" y="64"/>
                    <a:pt x="25" y="63"/>
                  </a:cubicBezTo>
                  <a:cubicBezTo>
                    <a:pt x="28" y="61"/>
                    <a:pt x="30" y="59"/>
                    <a:pt x="31" y="55"/>
                  </a:cubicBezTo>
                  <a:cubicBezTo>
                    <a:pt x="32" y="50"/>
                    <a:pt x="31" y="54"/>
                    <a:pt x="34" y="40"/>
                  </a:cubicBezTo>
                  <a:lnTo>
                    <a:pt x="36" y="15"/>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grpSp>
      <p:grpSp>
        <p:nvGrpSpPr>
          <p:cNvPr id="21" name="Group 20">
            <a:extLst>
              <a:ext uri="{FF2B5EF4-FFF2-40B4-BE49-F238E27FC236}">
                <a16:creationId xmlns:a16="http://schemas.microsoft.com/office/drawing/2014/main" id="{3C9AA14C-80A4-427C-A911-28CD20C56E5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17356" y="5503147"/>
            <a:ext cx="2117174" cy="588806"/>
            <a:chOff x="4549904" y="5078157"/>
            <a:chExt cx="3023338" cy="840818"/>
          </a:xfrm>
        </p:grpSpPr>
        <p:sp>
          <p:nvSpPr>
            <p:cNvPr id="22" name="Freeform 80">
              <a:extLst>
                <a:ext uri="{FF2B5EF4-FFF2-40B4-BE49-F238E27FC236}">
                  <a16:creationId xmlns:a16="http://schemas.microsoft.com/office/drawing/2014/main" id="{EF32CDAF-4619-4949-9516-1E042181EBF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5690691" y="5352589"/>
              <a:ext cx="749228" cy="383544"/>
            </a:xfrm>
            <a:custGeom>
              <a:avLst/>
              <a:gdLst>
                <a:gd name="T0" fmla="*/ 53 w 66"/>
                <a:gd name="T1" fmla="*/ 33 h 34"/>
                <a:gd name="T2" fmla="*/ 39 w 66"/>
                <a:gd name="T3" fmla="*/ 33 h 34"/>
                <a:gd name="T4" fmla="*/ 21 w 66"/>
                <a:gd name="T5" fmla="*/ 33 h 34"/>
                <a:gd name="T6" fmla="*/ 12 w 66"/>
                <a:gd name="T7" fmla="*/ 32 h 34"/>
                <a:gd name="T8" fmla="*/ 3 w 66"/>
                <a:gd name="T9" fmla="*/ 28 h 34"/>
                <a:gd name="T10" fmla="*/ 0 w 66"/>
                <a:gd name="T11" fmla="*/ 21 h 34"/>
                <a:gd name="T12" fmla="*/ 0 w 66"/>
                <a:gd name="T13" fmla="*/ 16 h 34"/>
                <a:gd name="T14" fmla="*/ 3 w 66"/>
                <a:gd name="T15" fmla="*/ 7 h 34"/>
                <a:gd name="T16" fmla="*/ 11 w 66"/>
                <a:gd name="T17" fmla="*/ 3 h 34"/>
                <a:gd name="T18" fmla="*/ 23 w 66"/>
                <a:gd name="T19" fmla="*/ 2 h 34"/>
                <a:gd name="T20" fmla="*/ 43 w 66"/>
                <a:gd name="T21" fmla="*/ 0 h 34"/>
                <a:gd name="T22" fmla="*/ 48 w 66"/>
                <a:gd name="T23" fmla="*/ 0 h 34"/>
                <a:gd name="T24" fmla="*/ 62 w 66"/>
                <a:gd name="T25" fmla="*/ 4 h 34"/>
                <a:gd name="T26" fmla="*/ 66 w 66"/>
                <a:gd name="T27" fmla="*/ 13 h 34"/>
                <a:gd name="T28" fmla="*/ 66 w 66"/>
                <a:gd name="T29" fmla="*/ 20 h 34"/>
                <a:gd name="T30" fmla="*/ 62 w 66"/>
                <a:gd name="T31" fmla="*/ 29 h 34"/>
                <a:gd name="T32" fmla="*/ 53 w 66"/>
                <a:gd name="T33" fmla="*/ 33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6" h="34">
                  <a:moveTo>
                    <a:pt x="53" y="33"/>
                  </a:moveTo>
                  <a:cubicBezTo>
                    <a:pt x="47" y="33"/>
                    <a:pt x="53" y="34"/>
                    <a:pt x="39" y="33"/>
                  </a:cubicBezTo>
                  <a:cubicBezTo>
                    <a:pt x="24" y="33"/>
                    <a:pt x="21" y="33"/>
                    <a:pt x="21" y="33"/>
                  </a:cubicBezTo>
                  <a:cubicBezTo>
                    <a:pt x="12" y="32"/>
                    <a:pt x="12" y="32"/>
                    <a:pt x="12" y="32"/>
                  </a:cubicBezTo>
                  <a:cubicBezTo>
                    <a:pt x="7" y="31"/>
                    <a:pt x="4" y="30"/>
                    <a:pt x="3" y="28"/>
                  </a:cubicBezTo>
                  <a:cubicBezTo>
                    <a:pt x="1" y="26"/>
                    <a:pt x="0" y="24"/>
                    <a:pt x="0" y="21"/>
                  </a:cubicBezTo>
                  <a:cubicBezTo>
                    <a:pt x="0" y="21"/>
                    <a:pt x="0" y="19"/>
                    <a:pt x="0" y="16"/>
                  </a:cubicBezTo>
                  <a:cubicBezTo>
                    <a:pt x="0" y="13"/>
                    <a:pt x="1" y="10"/>
                    <a:pt x="3" y="7"/>
                  </a:cubicBezTo>
                  <a:cubicBezTo>
                    <a:pt x="4" y="5"/>
                    <a:pt x="7" y="3"/>
                    <a:pt x="11" y="3"/>
                  </a:cubicBezTo>
                  <a:cubicBezTo>
                    <a:pt x="16" y="2"/>
                    <a:pt x="20" y="2"/>
                    <a:pt x="23" y="2"/>
                  </a:cubicBezTo>
                  <a:cubicBezTo>
                    <a:pt x="32" y="1"/>
                    <a:pt x="37" y="0"/>
                    <a:pt x="43" y="0"/>
                  </a:cubicBezTo>
                  <a:cubicBezTo>
                    <a:pt x="48" y="0"/>
                    <a:pt x="48" y="0"/>
                    <a:pt x="48" y="0"/>
                  </a:cubicBezTo>
                  <a:cubicBezTo>
                    <a:pt x="54" y="1"/>
                    <a:pt x="59" y="3"/>
                    <a:pt x="62" y="4"/>
                  </a:cubicBezTo>
                  <a:cubicBezTo>
                    <a:pt x="65" y="6"/>
                    <a:pt x="66" y="9"/>
                    <a:pt x="66" y="13"/>
                  </a:cubicBezTo>
                  <a:cubicBezTo>
                    <a:pt x="66" y="15"/>
                    <a:pt x="66" y="17"/>
                    <a:pt x="66" y="20"/>
                  </a:cubicBezTo>
                  <a:cubicBezTo>
                    <a:pt x="65" y="23"/>
                    <a:pt x="64" y="26"/>
                    <a:pt x="62" y="29"/>
                  </a:cubicBezTo>
                  <a:cubicBezTo>
                    <a:pt x="60" y="31"/>
                    <a:pt x="57" y="32"/>
                    <a:pt x="53" y="33"/>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sp>
          <p:nvSpPr>
            <p:cNvPr id="23" name="Freeform 84">
              <a:extLst>
                <a:ext uri="{FF2B5EF4-FFF2-40B4-BE49-F238E27FC236}">
                  <a16:creationId xmlns:a16="http://schemas.microsoft.com/office/drawing/2014/main" id="{270C485D-6BA8-4BF7-B72C-2B14A43A664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6274527">
              <a:off x="6910134" y="5062687"/>
              <a:ext cx="647637" cy="678578"/>
            </a:xfrm>
            <a:custGeom>
              <a:avLst/>
              <a:gdLst>
                <a:gd name="T0" fmla="*/ 4 w 57"/>
                <a:gd name="T1" fmla="*/ 34 h 60"/>
                <a:gd name="T2" fmla="*/ 17 w 57"/>
                <a:gd name="T3" fmla="*/ 18 h 60"/>
                <a:gd name="T4" fmla="*/ 26 w 57"/>
                <a:gd name="T5" fmla="*/ 8 h 60"/>
                <a:gd name="T6" fmla="*/ 29 w 57"/>
                <a:gd name="T7" fmla="*/ 5 h 60"/>
                <a:gd name="T8" fmla="*/ 41 w 57"/>
                <a:gd name="T9" fmla="*/ 0 h 60"/>
                <a:gd name="T10" fmla="*/ 51 w 57"/>
                <a:gd name="T11" fmla="*/ 6 h 60"/>
                <a:gd name="T12" fmla="*/ 56 w 57"/>
                <a:gd name="T13" fmla="*/ 16 h 60"/>
                <a:gd name="T14" fmla="*/ 51 w 57"/>
                <a:gd name="T15" fmla="*/ 28 h 60"/>
                <a:gd name="T16" fmla="*/ 29 w 57"/>
                <a:gd name="T17" fmla="*/ 53 h 60"/>
                <a:gd name="T18" fmla="*/ 17 w 57"/>
                <a:gd name="T19" fmla="*/ 59 h 60"/>
                <a:gd name="T20" fmla="*/ 5 w 57"/>
                <a:gd name="T21" fmla="*/ 54 h 60"/>
                <a:gd name="T22" fmla="*/ 0 w 57"/>
                <a:gd name="T23" fmla="*/ 45 h 60"/>
                <a:gd name="T24" fmla="*/ 4 w 57"/>
                <a:gd name="T25"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 h="60">
                  <a:moveTo>
                    <a:pt x="4" y="34"/>
                  </a:moveTo>
                  <a:cubicBezTo>
                    <a:pt x="5" y="33"/>
                    <a:pt x="17" y="18"/>
                    <a:pt x="17" y="18"/>
                  </a:cubicBezTo>
                  <a:cubicBezTo>
                    <a:pt x="21" y="14"/>
                    <a:pt x="24" y="10"/>
                    <a:pt x="26" y="8"/>
                  </a:cubicBezTo>
                  <a:cubicBezTo>
                    <a:pt x="29" y="5"/>
                    <a:pt x="29" y="5"/>
                    <a:pt x="29" y="5"/>
                  </a:cubicBezTo>
                  <a:cubicBezTo>
                    <a:pt x="34" y="2"/>
                    <a:pt x="38" y="0"/>
                    <a:pt x="41" y="0"/>
                  </a:cubicBezTo>
                  <a:cubicBezTo>
                    <a:pt x="44" y="1"/>
                    <a:pt x="47" y="2"/>
                    <a:pt x="51" y="6"/>
                  </a:cubicBezTo>
                  <a:cubicBezTo>
                    <a:pt x="55" y="10"/>
                    <a:pt x="57" y="13"/>
                    <a:pt x="56" y="16"/>
                  </a:cubicBezTo>
                  <a:cubicBezTo>
                    <a:pt x="56" y="19"/>
                    <a:pt x="54" y="23"/>
                    <a:pt x="51" y="28"/>
                  </a:cubicBezTo>
                  <a:cubicBezTo>
                    <a:pt x="51" y="28"/>
                    <a:pt x="33" y="48"/>
                    <a:pt x="29" y="53"/>
                  </a:cubicBezTo>
                  <a:cubicBezTo>
                    <a:pt x="25" y="57"/>
                    <a:pt x="21" y="59"/>
                    <a:pt x="17" y="59"/>
                  </a:cubicBezTo>
                  <a:cubicBezTo>
                    <a:pt x="13" y="60"/>
                    <a:pt x="9" y="58"/>
                    <a:pt x="5" y="54"/>
                  </a:cubicBezTo>
                  <a:cubicBezTo>
                    <a:pt x="2" y="51"/>
                    <a:pt x="0" y="48"/>
                    <a:pt x="0" y="45"/>
                  </a:cubicBezTo>
                  <a:cubicBezTo>
                    <a:pt x="0" y="42"/>
                    <a:pt x="2" y="38"/>
                    <a:pt x="4" y="34"/>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sp>
          <p:nvSpPr>
            <p:cNvPr id="24" name="Freeform 87">
              <a:extLst>
                <a:ext uri="{FF2B5EF4-FFF2-40B4-BE49-F238E27FC236}">
                  <a16:creationId xmlns:a16="http://schemas.microsoft.com/office/drawing/2014/main" id="{79239B91-4327-43B3-AED5-CB9EC1653B4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4430858">
              <a:off x="4571743" y="5071596"/>
              <a:ext cx="626472" cy="670149"/>
            </a:xfrm>
            <a:custGeom>
              <a:avLst/>
              <a:gdLst>
                <a:gd name="T0" fmla="*/ 0 w 55"/>
                <a:gd name="T1" fmla="*/ 17 h 59"/>
                <a:gd name="T2" fmla="*/ 1 w 55"/>
                <a:gd name="T3" fmla="*/ 11 h 59"/>
                <a:gd name="T4" fmla="*/ 4 w 55"/>
                <a:gd name="T5" fmla="*/ 6 h 59"/>
                <a:gd name="T6" fmla="*/ 7 w 55"/>
                <a:gd name="T7" fmla="*/ 4 h 59"/>
                <a:gd name="T8" fmla="*/ 14 w 55"/>
                <a:gd name="T9" fmla="*/ 0 h 59"/>
                <a:gd name="T10" fmla="*/ 23 w 55"/>
                <a:gd name="T11" fmla="*/ 3 h 59"/>
                <a:gd name="T12" fmla="*/ 31 w 55"/>
                <a:gd name="T13" fmla="*/ 11 h 59"/>
                <a:gd name="T14" fmla="*/ 38 w 55"/>
                <a:gd name="T15" fmla="*/ 20 h 59"/>
                <a:gd name="T16" fmla="*/ 48 w 55"/>
                <a:gd name="T17" fmla="*/ 31 h 59"/>
                <a:gd name="T18" fmla="*/ 55 w 55"/>
                <a:gd name="T19" fmla="*/ 43 h 59"/>
                <a:gd name="T20" fmla="*/ 49 w 55"/>
                <a:gd name="T21" fmla="*/ 55 h 59"/>
                <a:gd name="T22" fmla="*/ 38 w 55"/>
                <a:gd name="T23" fmla="*/ 59 h 59"/>
                <a:gd name="T24" fmla="*/ 33 w 55"/>
                <a:gd name="T25" fmla="*/ 58 h 59"/>
                <a:gd name="T26" fmla="*/ 26 w 55"/>
                <a:gd name="T27" fmla="*/ 53 h 59"/>
                <a:gd name="T28" fmla="*/ 5 w 55"/>
                <a:gd name="T29" fmla="*/ 27 h 59"/>
                <a:gd name="T30" fmla="*/ 0 w 55"/>
                <a:gd name="T31" fmla="*/ 17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5" h="59">
                  <a:moveTo>
                    <a:pt x="0" y="17"/>
                  </a:moveTo>
                  <a:cubicBezTo>
                    <a:pt x="0" y="14"/>
                    <a:pt x="0" y="12"/>
                    <a:pt x="1" y="11"/>
                  </a:cubicBezTo>
                  <a:cubicBezTo>
                    <a:pt x="2" y="9"/>
                    <a:pt x="3" y="8"/>
                    <a:pt x="4" y="6"/>
                  </a:cubicBezTo>
                  <a:cubicBezTo>
                    <a:pt x="6" y="5"/>
                    <a:pt x="7" y="4"/>
                    <a:pt x="7" y="4"/>
                  </a:cubicBezTo>
                  <a:cubicBezTo>
                    <a:pt x="9" y="2"/>
                    <a:pt x="12" y="1"/>
                    <a:pt x="14" y="0"/>
                  </a:cubicBezTo>
                  <a:cubicBezTo>
                    <a:pt x="17" y="0"/>
                    <a:pt x="20" y="1"/>
                    <a:pt x="23" y="3"/>
                  </a:cubicBezTo>
                  <a:cubicBezTo>
                    <a:pt x="26" y="4"/>
                    <a:pt x="29" y="7"/>
                    <a:pt x="31" y="11"/>
                  </a:cubicBezTo>
                  <a:cubicBezTo>
                    <a:pt x="38" y="20"/>
                    <a:pt x="38" y="20"/>
                    <a:pt x="38" y="20"/>
                  </a:cubicBezTo>
                  <a:cubicBezTo>
                    <a:pt x="48" y="31"/>
                    <a:pt x="48" y="31"/>
                    <a:pt x="48" y="31"/>
                  </a:cubicBezTo>
                  <a:cubicBezTo>
                    <a:pt x="52" y="36"/>
                    <a:pt x="54" y="40"/>
                    <a:pt x="55" y="43"/>
                  </a:cubicBezTo>
                  <a:cubicBezTo>
                    <a:pt x="55" y="47"/>
                    <a:pt x="54" y="52"/>
                    <a:pt x="49" y="55"/>
                  </a:cubicBezTo>
                  <a:cubicBezTo>
                    <a:pt x="45" y="58"/>
                    <a:pt x="41" y="59"/>
                    <a:pt x="38" y="59"/>
                  </a:cubicBezTo>
                  <a:cubicBezTo>
                    <a:pt x="37" y="59"/>
                    <a:pt x="35" y="59"/>
                    <a:pt x="33" y="58"/>
                  </a:cubicBezTo>
                  <a:cubicBezTo>
                    <a:pt x="31" y="57"/>
                    <a:pt x="29" y="55"/>
                    <a:pt x="26" y="53"/>
                  </a:cubicBezTo>
                  <a:cubicBezTo>
                    <a:pt x="23" y="50"/>
                    <a:pt x="5" y="27"/>
                    <a:pt x="5" y="27"/>
                  </a:cubicBezTo>
                  <a:cubicBezTo>
                    <a:pt x="2" y="23"/>
                    <a:pt x="0" y="19"/>
                    <a:pt x="0" y="17"/>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grpSp>
      <p:pic>
        <p:nvPicPr>
          <p:cNvPr id="7" name="Graphic 6" descr="Daily Calendar">
            <a:extLst>
              <a:ext uri="{FF2B5EF4-FFF2-40B4-BE49-F238E27FC236}">
                <a16:creationId xmlns:a16="http://schemas.microsoft.com/office/drawing/2014/main" id="{0A404B1D-D206-90D7-E619-8820364095F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444525" y="917269"/>
            <a:ext cx="5014800" cy="5014800"/>
          </a:xfrm>
          <a:custGeom>
            <a:avLst/>
            <a:gdLst/>
            <a:ahLst/>
            <a:cxnLst/>
            <a:rect l="l" t="t" r="r" b="b"/>
            <a:pathLst>
              <a:path w="5014800" h="5409338">
                <a:moveTo>
                  <a:pt x="0" y="0"/>
                </a:moveTo>
                <a:lnTo>
                  <a:pt x="5014800" y="0"/>
                </a:lnTo>
                <a:lnTo>
                  <a:pt x="5014800" y="5409338"/>
                </a:lnTo>
                <a:lnTo>
                  <a:pt x="0" y="5409338"/>
                </a:lnTo>
                <a:close/>
              </a:path>
            </a:pathLst>
          </a:custGeom>
        </p:spPr>
      </p:pic>
    </p:spTree>
    <p:extLst>
      <p:ext uri="{BB962C8B-B14F-4D97-AF65-F5344CB8AC3E}">
        <p14:creationId xmlns:p14="http://schemas.microsoft.com/office/powerpoint/2010/main" val="3747341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4" name="Rectangle 17">
            <a:extLst>
              <a:ext uri="{FF2B5EF4-FFF2-40B4-BE49-F238E27FC236}">
                <a16:creationId xmlns:a16="http://schemas.microsoft.com/office/drawing/2014/main" id="{2BFB0E95-9CAE-4968-A118-2B9F7C8BBB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19">
            <a:extLst>
              <a:ext uri="{FF2B5EF4-FFF2-40B4-BE49-F238E27FC236}">
                <a16:creationId xmlns:a16="http://schemas.microsoft.com/office/drawing/2014/main" id="{90BBC371-361C-45F7-9235-C3252E336B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3305B4-8A74-9C89-F7E2-0435551507BD}"/>
              </a:ext>
            </a:extLst>
          </p:cNvPr>
          <p:cNvSpPr>
            <a:spLocks noGrp="1"/>
          </p:cNvSpPr>
          <p:nvPr>
            <p:ph type="title"/>
          </p:nvPr>
        </p:nvSpPr>
        <p:spPr>
          <a:xfrm>
            <a:off x="720000" y="619200"/>
            <a:ext cx="10728322" cy="1115256"/>
          </a:xfrm>
        </p:spPr>
        <p:txBody>
          <a:bodyPr wrap="square">
            <a:noAutofit/>
          </a:bodyPr>
          <a:lstStyle/>
          <a:p>
            <a:pPr algn="ctr"/>
            <a:r>
              <a:rPr lang="en-US" sz="3600" dirty="0"/>
              <a:t>Application Process</a:t>
            </a:r>
            <a:br>
              <a:rPr lang="en-US" sz="2400" dirty="0"/>
            </a:br>
            <a:br>
              <a:rPr lang="en-US" sz="2400" dirty="0"/>
            </a:br>
            <a:endParaRPr lang="en-US" sz="2400" dirty="0"/>
          </a:p>
        </p:txBody>
      </p:sp>
      <p:sp useBgFill="1">
        <p:nvSpPr>
          <p:cNvPr id="26" name="Freeform: Shape 21">
            <a:extLst>
              <a:ext uri="{FF2B5EF4-FFF2-40B4-BE49-F238E27FC236}">
                <a16:creationId xmlns:a16="http://schemas.microsoft.com/office/drawing/2014/main" id="{4172FA92-6FD3-495F-95A0-4FD85861D8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0" y="1734458"/>
            <a:ext cx="12191501" cy="5123544"/>
          </a:xfrm>
          <a:custGeom>
            <a:avLst/>
            <a:gdLst>
              <a:gd name="connsiteX0" fmla="*/ 9255953 w 12191501"/>
              <a:gd name="connsiteY0" fmla="*/ 0 h 4430825"/>
              <a:gd name="connsiteX1" fmla="*/ 10762189 w 12191501"/>
              <a:gd name="connsiteY1" fmla="*/ 67992 h 4430825"/>
              <a:gd name="connsiteX2" fmla="*/ 11364025 w 12191501"/>
              <a:gd name="connsiteY2" fmla="*/ 57486 h 4430825"/>
              <a:gd name="connsiteX3" fmla="*/ 12096632 w 12191501"/>
              <a:gd name="connsiteY3" fmla="*/ 44699 h 4430825"/>
              <a:gd name="connsiteX4" fmla="*/ 12191501 w 12191501"/>
              <a:gd name="connsiteY4" fmla="*/ 43042 h 4430825"/>
              <a:gd name="connsiteX5" fmla="*/ 12191501 w 12191501"/>
              <a:gd name="connsiteY5" fmla="*/ 4430825 h 4430825"/>
              <a:gd name="connsiteX6" fmla="*/ 0 w 12191501"/>
              <a:gd name="connsiteY6" fmla="*/ 4430825 h 4430825"/>
              <a:gd name="connsiteX7" fmla="*/ 10182 w 12191501"/>
              <a:gd name="connsiteY7" fmla="*/ 95053 h 4430825"/>
              <a:gd name="connsiteX8" fmla="*/ 70972 w 12191501"/>
              <a:gd name="connsiteY8" fmla="*/ 97164 h 4430825"/>
              <a:gd name="connsiteX9" fmla="*/ 1281624 w 12191501"/>
              <a:gd name="connsiteY9" fmla="*/ 139193 h 4430825"/>
              <a:gd name="connsiteX10" fmla="*/ 2485297 w 12191501"/>
              <a:gd name="connsiteY10" fmla="*/ 118183 h 4430825"/>
              <a:gd name="connsiteX11" fmla="*/ 3237591 w 12191501"/>
              <a:gd name="connsiteY11" fmla="*/ 105051 h 4430825"/>
              <a:gd name="connsiteX12" fmla="*/ 3989887 w 12191501"/>
              <a:gd name="connsiteY12" fmla="*/ 91920 h 4430825"/>
              <a:gd name="connsiteX13" fmla="*/ 9255953 w 12191501"/>
              <a:gd name="connsiteY13" fmla="*/ 0 h 4430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191501" h="4430825">
                <a:moveTo>
                  <a:pt x="9255953" y="0"/>
                </a:moveTo>
                <a:cubicBezTo>
                  <a:pt x="10762189" y="67992"/>
                  <a:pt x="10762189" y="67992"/>
                  <a:pt x="10762189" y="67992"/>
                </a:cubicBezTo>
                <a:cubicBezTo>
                  <a:pt x="11364025" y="57486"/>
                  <a:pt x="11364025" y="57486"/>
                  <a:pt x="11364025" y="57486"/>
                </a:cubicBezTo>
                <a:cubicBezTo>
                  <a:pt x="11589714" y="53547"/>
                  <a:pt x="11836561" y="49238"/>
                  <a:pt x="12096632" y="44699"/>
                </a:cubicBezTo>
                <a:lnTo>
                  <a:pt x="12191501" y="43042"/>
                </a:lnTo>
                <a:lnTo>
                  <a:pt x="12191501" y="4430825"/>
                </a:lnTo>
                <a:lnTo>
                  <a:pt x="0" y="4430825"/>
                </a:lnTo>
                <a:lnTo>
                  <a:pt x="10182" y="95053"/>
                </a:lnTo>
                <a:lnTo>
                  <a:pt x="70972" y="97164"/>
                </a:lnTo>
                <a:cubicBezTo>
                  <a:pt x="1281624" y="139193"/>
                  <a:pt x="1281624" y="139193"/>
                  <a:pt x="1281624" y="139193"/>
                </a:cubicBezTo>
                <a:cubicBezTo>
                  <a:pt x="2485297" y="118183"/>
                  <a:pt x="2485297" y="118183"/>
                  <a:pt x="2485297" y="118183"/>
                </a:cubicBezTo>
                <a:cubicBezTo>
                  <a:pt x="2786215" y="112930"/>
                  <a:pt x="2936672" y="110304"/>
                  <a:pt x="3237591" y="105051"/>
                </a:cubicBezTo>
                <a:cubicBezTo>
                  <a:pt x="3538508" y="99800"/>
                  <a:pt x="3839426" y="94546"/>
                  <a:pt x="3989887" y="91920"/>
                </a:cubicBezTo>
                <a:cubicBezTo>
                  <a:pt x="9255953" y="0"/>
                  <a:pt x="9255953" y="0"/>
                  <a:pt x="9255953" y="0"/>
                </a:cubicBezTo>
                <a:close/>
              </a:path>
            </a:pathLst>
          </a:cu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2"/>
              </a:solidFill>
            </a:endParaRPr>
          </a:p>
        </p:txBody>
      </p:sp>
      <p:graphicFrame>
        <p:nvGraphicFramePr>
          <p:cNvPr id="5" name="Content Placeholder 2">
            <a:extLst>
              <a:ext uri="{FF2B5EF4-FFF2-40B4-BE49-F238E27FC236}">
                <a16:creationId xmlns:a16="http://schemas.microsoft.com/office/drawing/2014/main" id="{8C6DC43A-31D3-24B0-6FC2-6800D8B6B91F}"/>
              </a:ext>
            </a:extLst>
          </p:cNvPr>
          <p:cNvGraphicFramePr>
            <a:graphicFrameLocks noGrp="1"/>
          </p:cNvGraphicFramePr>
          <p:nvPr>
            <p:ph idx="1"/>
            <p:extLst>
              <p:ext uri="{D42A27DB-BD31-4B8C-83A1-F6EECF244321}">
                <p14:modId xmlns:p14="http://schemas.microsoft.com/office/powerpoint/2010/main" val="860475654"/>
              </p:ext>
            </p:extLst>
          </p:nvPr>
        </p:nvGraphicFramePr>
        <p:xfrm>
          <a:off x="720725" y="2159000"/>
          <a:ext cx="10728325" cy="3970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81665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B263F-93B4-A23E-7E4E-BE7AC8BDDCA9}"/>
              </a:ext>
            </a:extLst>
          </p:cNvPr>
          <p:cNvSpPr>
            <a:spLocks noGrp="1"/>
          </p:cNvSpPr>
          <p:nvPr>
            <p:ph type="ctrTitle"/>
          </p:nvPr>
        </p:nvSpPr>
        <p:spPr>
          <a:xfrm>
            <a:off x="2640013" y="484479"/>
            <a:ext cx="6911974" cy="2119021"/>
          </a:xfrm>
        </p:spPr>
        <p:txBody>
          <a:bodyPr/>
          <a:lstStyle/>
          <a:p>
            <a:r>
              <a:rPr lang="en-US" dirty="0"/>
              <a:t>Questions? </a:t>
            </a:r>
          </a:p>
        </p:txBody>
      </p:sp>
      <p:sp>
        <p:nvSpPr>
          <p:cNvPr id="3" name="Subtitle 2">
            <a:extLst>
              <a:ext uri="{FF2B5EF4-FFF2-40B4-BE49-F238E27FC236}">
                <a16:creationId xmlns:a16="http://schemas.microsoft.com/office/drawing/2014/main" id="{97AE2F83-7DE2-DFC4-EDD9-6EE70608F16B}"/>
              </a:ext>
            </a:extLst>
          </p:cNvPr>
          <p:cNvSpPr>
            <a:spLocks noGrp="1"/>
          </p:cNvSpPr>
          <p:nvPr>
            <p:ph type="subTitle" idx="1"/>
          </p:nvPr>
        </p:nvSpPr>
        <p:spPr>
          <a:xfrm>
            <a:off x="2640013" y="3149601"/>
            <a:ext cx="6911974" cy="2619374"/>
          </a:xfrm>
        </p:spPr>
        <p:txBody>
          <a:bodyPr/>
          <a:lstStyle/>
          <a:p>
            <a:r>
              <a:rPr lang="en-US" dirty="0"/>
              <a:t>Contact Amy Wright</a:t>
            </a:r>
          </a:p>
          <a:p>
            <a:r>
              <a:rPr lang="en-US" dirty="0"/>
              <a:t>Leadership Development Coordinator</a:t>
            </a:r>
          </a:p>
          <a:p>
            <a:r>
              <a:rPr lang="en-US" dirty="0">
                <a:hlinkClick r:id="rId2"/>
              </a:rPr>
              <a:t>awright@washoeschools.net</a:t>
            </a:r>
            <a:endParaRPr lang="en-US" dirty="0"/>
          </a:p>
          <a:p>
            <a:r>
              <a:rPr lang="en-US" dirty="0"/>
              <a:t>(775) 348-0373</a:t>
            </a:r>
          </a:p>
        </p:txBody>
      </p:sp>
    </p:spTree>
    <p:extLst>
      <p:ext uri="{BB962C8B-B14F-4D97-AF65-F5344CB8AC3E}">
        <p14:creationId xmlns:p14="http://schemas.microsoft.com/office/powerpoint/2010/main" val="3169419200"/>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Rockwell Nova Light"/>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60B134DC64DC8428396373972C41221" ma:contentTypeVersion="13" ma:contentTypeDescription="Create a new document." ma:contentTypeScope="" ma:versionID="e1a4a8a92f8c42c5884b2674d2703fb0">
  <xsd:schema xmlns:xsd="http://www.w3.org/2001/XMLSchema" xmlns:xs="http://www.w3.org/2001/XMLSchema" xmlns:p="http://schemas.microsoft.com/office/2006/metadata/properties" xmlns:ns3="f64f9dd8-3db2-4dfb-8e9d-4f57fb4dbdec" xmlns:ns4="c1c4c741-ae66-4351-9f7c-8781241619a8" targetNamespace="http://schemas.microsoft.com/office/2006/metadata/properties" ma:root="true" ma:fieldsID="2c013d328e687ea93b23eb03fcead862" ns3:_="" ns4:_="">
    <xsd:import namespace="f64f9dd8-3db2-4dfb-8e9d-4f57fb4dbdec"/>
    <xsd:import namespace="c1c4c741-ae66-4351-9f7c-8781241619a8"/>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DateTaken" minOccurs="0"/>
                <xsd:element ref="ns4:MediaServiceAutoTags" minOccurs="0"/>
                <xsd:element ref="ns4:MediaServiceGenerationTime" minOccurs="0"/>
                <xsd:element ref="ns4:MediaServiceEventHashCode" minOccurs="0"/>
                <xsd:element ref="ns4:MediaLengthInSeconds" minOccurs="0"/>
                <xsd:element ref="ns4: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4f9dd8-3db2-4dfb-8e9d-4f57fb4dbde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c4c741-ae66-4351-9f7c-8781241619a8"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312F6DA-1D19-454F-A268-CCAD1E45B2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64f9dd8-3db2-4dfb-8e9d-4f57fb4dbdec"/>
    <ds:schemaRef ds:uri="c1c4c741-ae66-4351-9f7c-8781241619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F23AA29-3548-492B-AC2B-A9F3E20E3F66}">
  <ds:schemaRefs>
    <ds:schemaRef ds:uri="http://schemas.microsoft.com/sharepoint/v3/contenttype/forms"/>
  </ds:schemaRefs>
</ds:datastoreItem>
</file>

<file path=customXml/itemProps3.xml><?xml version="1.0" encoding="utf-8"?>
<ds:datastoreItem xmlns:ds="http://schemas.openxmlformats.org/officeDocument/2006/customXml" ds:itemID="{AE0876FE-FC0E-477C-A59F-7875843E733F}">
  <ds:schemaRefs>
    <ds:schemaRef ds:uri="c1c4c741-ae66-4351-9f7c-8781241619a8"/>
    <ds:schemaRef ds:uri="http://purl.org/dc/elements/1.1/"/>
    <ds:schemaRef ds:uri="http://schemas.openxmlformats.org/package/2006/metadata/core-properties"/>
    <ds:schemaRef ds:uri="http://schemas.microsoft.com/office/2006/documentManagement/types"/>
    <ds:schemaRef ds:uri="http://purl.org/dc/dcmitype/"/>
    <ds:schemaRef ds:uri="http://schemas.microsoft.com/office/2006/metadata/properties"/>
    <ds:schemaRef ds:uri="http://www.w3.org/XML/1998/namespace"/>
    <ds:schemaRef ds:uri="http://schemas.microsoft.com/office/infopath/2007/PartnerControls"/>
    <ds:schemaRef ds:uri="f64f9dd8-3db2-4dfb-8e9d-4f57fb4dbdec"/>
    <ds:schemaRef ds:uri="http://purl.org/dc/terms/"/>
  </ds:schemaRefs>
</ds:datastoreItem>
</file>

<file path=docProps/app.xml><?xml version="1.0" encoding="utf-8"?>
<Properties xmlns="http://schemas.openxmlformats.org/officeDocument/2006/extended-properties" xmlns:vt="http://schemas.openxmlformats.org/officeDocument/2006/docPropsVTypes">
  <TotalTime>9833</TotalTime>
  <Words>567</Words>
  <Application>Microsoft Office PowerPoint</Application>
  <PresentationFormat>Widescreen</PresentationFormat>
  <Paragraphs>44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Avenir Next LT Pro</vt:lpstr>
      <vt:lpstr>Rockwell Nova Light</vt:lpstr>
      <vt:lpstr>The Hand Extrablack</vt:lpstr>
      <vt:lpstr>Times</vt:lpstr>
      <vt:lpstr>BlobVTI</vt:lpstr>
      <vt:lpstr>Empowering leaders with the skills and knowledge to inspire excellence and elevate others to excel. </vt:lpstr>
      <vt:lpstr>PowerPoint Presentation</vt:lpstr>
      <vt:lpstr>PowerPoint Presentation</vt:lpstr>
      <vt:lpstr>Session Dates 10/20/22 12/1/22 1/26/22 3/2/22 4/13/22 5/11/22</vt:lpstr>
      <vt:lpstr>Application Process  </vt:lpstr>
      <vt:lpstr>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Empowering leaders with the skills and knowledge to inspire excellence and elevate others to excel. </dc:title>
  <dc:creator>Wright, Amy</dc:creator>
  <cp:lastModifiedBy>Weir, Katie Louise</cp:lastModifiedBy>
  <cp:revision>3</cp:revision>
  <dcterms:created xsi:type="dcterms:W3CDTF">2022-08-04T00:09:43Z</dcterms:created>
  <dcterms:modified xsi:type="dcterms:W3CDTF">2022-08-17T19:21:44Z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0x010100960B134DC64DC8428396373972C41221</vt:lpwstr>
  </property>
</Properties>
</file>