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2" r:id="rId4"/>
  </p:sldMasterIdLst>
  <p:sldIdLst>
    <p:sldId id="256"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5"/>
    <p:restoredTop sz="95741"/>
  </p:normalViewPr>
  <p:slideViewPr>
    <p:cSldViewPr snapToGrid="0">
      <p:cViewPr varScale="1">
        <p:scale>
          <a:sx n="73" d="100"/>
          <a:sy n="73" d="100"/>
        </p:scale>
        <p:origin x="1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r, Katie Louise" userId="e93db6b9-c7f2-4b23-b1eb-4f2924f7d8a0" providerId="ADAL" clId="{D067A459-695C-407F-82C2-8929573F549F}"/>
    <pc:docChg chg="custSel modSld">
      <pc:chgData name="Weir, Katie Louise" userId="e93db6b9-c7f2-4b23-b1eb-4f2924f7d8a0" providerId="ADAL" clId="{D067A459-695C-407F-82C2-8929573F549F}" dt="2022-08-17T19:21:34.768" v="0" actId="27636"/>
      <pc:docMkLst>
        <pc:docMk/>
      </pc:docMkLst>
      <pc:sldChg chg="modSp mod">
        <pc:chgData name="Weir, Katie Louise" userId="e93db6b9-c7f2-4b23-b1eb-4f2924f7d8a0" providerId="ADAL" clId="{D067A459-695C-407F-82C2-8929573F549F}" dt="2022-08-17T19:21:34.768" v="0" actId="27636"/>
        <pc:sldMkLst>
          <pc:docMk/>
          <pc:sldMk cId="3133524064" sldId="256"/>
        </pc:sldMkLst>
        <pc:spChg chg="mod">
          <ac:chgData name="Weir, Katie Louise" userId="e93db6b9-c7f2-4b23-b1eb-4f2924f7d8a0" providerId="ADAL" clId="{D067A459-695C-407F-82C2-8929573F549F}" dt="2022-08-17T19:21:34.768" v="0" actId="27636"/>
          <ac:spMkLst>
            <pc:docMk/>
            <pc:sldMk cId="3133524064" sldId="256"/>
            <ac:spMk id="3" creationId="{84A90366-DB6A-81C1-D5F9-C2C54D7BD710}"/>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hyperlink" Target="https://www.washoeschools.net/Page/823" TargetMode="External"/><Relationship Id="rId16" Type="http://schemas.openxmlformats.org/officeDocument/2006/relationships/image" Target="../media/image17.svg"/><Relationship Id="rId1" Type="http://schemas.openxmlformats.org/officeDocument/2006/relationships/hyperlink" Target="mailto:WASL@washoeschools.net" TargetMode="Externa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5.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4.png"/><Relationship Id="rId2" Type="http://schemas.openxmlformats.org/officeDocument/2006/relationships/image" Target="../media/image5.svg"/><Relationship Id="rId16" Type="http://schemas.openxmlformats.org/officeDocument/2006/relationships/hyperlink" Target="https://www.washoeschools.net/Page/823" TargetMode="External"/><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3.svg"/><Relationship Id="rId5" Type="http://schemas.openxmlformats.org/officeDocument/2006/relationships/image" Target="../media/image8.png"/><Relationship Id="rId15" Type="http://schemas.openxmlformats.org/officeDocument/2006/relationships/image" Target="../media/image17.svg"/><Relationship Id="rId10" Type="http://schemas.openxmlformats.org/officeDocument/2006/relationships/image" Target="../media/image12.png"/><Relationship Id="rId4" Type="http://schemas.openxmlformats.org/officeDocument/2006/relationships/image" Target="../media/image7.svg"/><Relationship Id="rId9" Type="http://schemas.openxmlformats.org/officeDocument/2006/relationships/hyperlink" Target="mailto:WASL@washoeschools.net" TargetMode="External"/><Relationship Id="rId14"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849727D-76EB-48FB-96F4-B0028C1D0BE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9CAAC23-E937-4DCC-BD1B-2F72E08AA5AA}">
      <dgm:prSet/>
      <dgm:spPr/>
      <dgm:t>
        <a:bodyPr/>
        <a:lstStyle/>
        <a:p>
          <a:r>
            <a:rPr lang="en-US"/>
            <a:t>Deadline September 9, 2022 by 5:00 PM</a:t>
          </a:r>
        </a:p>
      </dgm:t>
    </dgm:pt>
    <dgm:pt modelId="{308E8740-FB45-4BDD-8B13-19ADF6FA5B2F}" type="parTrans" cxnId="{6D35E510-BA42-4A39-BC6E-486FCE06A928}">
      <dgm:prSet/>
      <dgm:spPr/>
      <dgm:t>
        <a:bodyPr/>
        <a:lstStyle/>
        <a:p>
          <a:endParaRPr lang="en-US"/>
        </a:p>
      </dgm:t>
    </dgm:pt>
    <dgm:pt modelId="{A1300C6B-89F3-4666-A55C-3B9262AF5FCF}" type="sibTrans" cxnId="{6D35E510-BA42-4A39-BC6E-486FCE06A928}">
      <dgm:prSet/>
      <dgm:spPr/>
      <dgm:t>
        <a:bodyPr/>
        <a:lstStyle/>
        <a:p>
          <a:endParaRPr lang="en-US"/>
        </a:p>
      </dgm:t>
    </dgm:pt>
    <dgm:pt modelId="{C4B7B602-D684-4B02-B788-42DBDD01A551}">
      <dgm:prSet/>
      <dgm:spPr/>
      <dgm:t>
        <a:bodyPr/>
        <a:lstStyle/>
        <a:p>
          <a:r>
            <a:rPr lang="en-US"/>
            <a:t>3 Confidential References (1 from current supervisor)</a:t>
          </a:r>
        </a:p>
      </dgm:t>
    </dgm:pt>
    <dgm:pt modelId="{2307BA28-BB2F-4562-9613-239F236B2CC7}" type="parTrans" cxnId="{BEDCA7E8-8FDB-4957-8431-EA54C2E32711}">
      <dgm:prSet/>
      <dgm:spPr/>
      <dgm:t>
        <a:bodyPr/>
        <a:lstStyle/>
        <a:p>
          <a:endParaRPr lang="en-US"/>
        </a:p>
      </dgm:t>
    </dgm:pt>
    <dgm:pt modelId="{EB05644E-4562-4F0A-AAE5-42AC43881FD9}" type="sibTrans" cxnId="{BEDCA7E8-8FDB-4957-8431-EA54C2E32711}">
      <dgm:prSet/>
      <dgm:spPr/>
      <dgm:t>
        <a:bodyPr/>
        <a:lstStyle/>
        <a:p>
          <a:endParaRPr lang="en-US"/>
        </a:p>
      </dgm:t>
    </dgm:pt>
    <dgm:pt modelId="{21BC79EB-C056-4F9D-A9E4-7279FC8120A5}">
      <dgm:prSet/>
      <dgm:spPr/>
      <dgm:t>
        <a:bodyPr/>
        <a:lstStyle/>
        <a:p>
          <a:r>
            <a:rPr lang="en-US" dirty="0"/>
            <a:t>Completed WASL Application</a:t>
          </a:r>
        </a:p>
      </dgm:t>
    </dgm:pt>
    <dgm:pt modelId="{D6ADD27C-B564-4D38-BBD9-6C7727794957}" type="parTrans" cxnId="{17ED19DC-446E-481C-9A40-43E34ADD1EF3}">
      <dgm:prSet/>
      <dgm:spPr/>
      <dgm:t>
        <a:bodyPr/>
        <a:lstStyle/>
        <a:p>
          <a:endParaRPr lang="en-US"/>
        </a:p>
      </dgm:t>
    </dgm:pt>
    <dgm:pt modelId="{C53D19D5-E8E8-4D06-93A4-A74C74E8A5BC}" type="sibTrans" cxnId="{17ED19DC-446E-481C-9A40-43E34ADD1EF3}">
      <dgm:prSet/>
      <dgm:spPr/>
      <dgm:t>
        <a:bodyPr/>
        <a:lstStyle/>
        <a:p>
          <a:endParaRPr lang="en-US"/>
        </a:p>
      </dgm:t>
    </dgm:pt>
    <dgm:pt modelId="{D73A7041-077F-426F-9E1A-A1FF05DD45B4}">
      <dgm:prSet/>
      <dgm:spPr/>
      <dgm:t>
        <a:bodyPr/>
        <a:lstStyle/>
        <a:p>
          <a:r>
            <a:rPr lang="en-US"/>
            <a:t>Submit application and references to </a:t>
          </a:r>
          <a:r>
            <a:rPr lang="en-US">
              <a:hlinkClick xmlns:r="http://schemas.openxmlformats.org/officeDocument/2006/relationships" r:id="rId1"/>
            </a:rPr>
            <a:t>WASL@washoeschools.net</a:t>
          </a:r>
          <a:endParaRPr lang="en-US"/>
        </a:p>
      </dgm:t>
    </dgm:pt>
    <dgm:pt modelId="{684310DC-24A7-4DE5-BEA7-5930A869C391}" type="parTrans" cxnId="{DCFB3AB5-E9A9-4615-95BF-97FF96FAB758}">
      <dgm:prSet/>
      <dgm:spPr/>
      <dgm:t>
        <a:bodyPr/>
        <a:lstStyle/>
        <a:p>
          <a:endParaRPr lang="en-US"/>
        </a:p>
      </dgm:t>
    </dgm:pt>
    <dgm:pt modelId="{435F35C6-5F44-482B-935E-A6EA25F26F49}" type="sibTrans" cxnId="{DCFB3AB5-E9A9-4615-95BF-97FF96FAB758}">
      <dgm:prSet/>
      <dgm:spPr/>
      <dgm:t>
        <a:bodyPr/>
        <a:lstStyle/>
        <a:p>
          <a:endParaRPr lang="en-US"/>
        </a:p>
      </dgm:t>
    </dgm:pt>
    <dgm:pt modelId="{1979A2EF-22A7-4738-B04F-D5653237FEC8}">
      <dgm:prSet/>
      <dgm:spPr/>
      <dgm:t>
        <a:bodyPr/>
        <a:lstStyle/>
        <a:p>
          <a:r>
            <a:rPr lang="en-US"/>
            <a:t>Notifications of acceptance will be sent on 9/30/2022</a:t>
          </a:r>
        </a:p>
      </dgm:t>
    </dgm:pt>
    <dgm:pt modelId="{43E92BA4-1F03-4836-82BF-A829697B2CA7}" type="parTrans" cxnId="{1593C00F-861F-4C54-953E-2092473585DD}">
      <dgm:prSet/>
      <dgm:spPr/>
      <dgm:t>
        <a:bodyPr/>
        <a:lstStyle/>
        <a:p>
          <a:endParaRPr lang="en-US"/>
        </a:p>
      </dgm:t>
    </dgm:pt>
    <dgm:pt modelId="{B63F06DC-3121-4B9F-93EA-25FAB68FA29B}" type="sibTrans" cxnId="{1593C00F-861F-4C54-953E-2092473585DD}">
      <dgm:prSet/>
      <dgm:spPr/>
      <dgm:t>
        <a:bodyPr/>
        <a:lstStyle/>
        <a:p>
          <a:endParaRPr lang="en-US"/>
        </a:p>
      </dgm:t>
    </dgm:pt>
    <dgm:pt modelId="{ED588DDA-5794-477E-B49F-600E92DC28BB}">
      <dgm:prSet/>
      <dgm:spPr/>
      <dgm:t>
        <a:bodyPr/>
        <a:lstStyle/>
        <a:p>
          <a:r>
            <a:rPr lang="en-US"/>
            <a:t>WASL Website Information Link: </a:t>
          </a:r>
        </a:p>
      </dgm:t>
    </dgm:pt>
    <dgm:pt modelId="{64F11189-5CF6-453A-A672-CD1F1D94B2E3}" type="parTrans" cxnId="{821152B5-54DD-4D85-A4F9-5AA84C942AA6}">
      <dgm:prSet/>
      <dgm:spPr/>
      <dgm:t>
        <a:bodyPr/>
        <a:lstStyle/>
        <a:p>
          <a:endParaRPr lang="en-US"/>
        </a:p>
      </dgm:t>
    </dgm:pt>
    <dgm:pt modelId="{7C165BDB-2B8A-4C28-8145-6605B0EBDBFA}" type="sibTrans" cxnId="{821152B5-54DD-4D85-A4F9-5AA84C942AA6}">
      <dgm:prSet/>
      <dgm:spPr/>
      <dgm:t>
        <a:bodyPr/>
        <a:lstStyle/>
        <a:p>
          <a:endParaRPr lang="en-US"/>
        </a:p>
      </dgm:t>
    </dgm:pt>
    <dgm:pt modelId="{863F2FA6-7398-4536-A255-C3DDAA22F339}">
      <dgm:prSet/>
      <dgm:spPr/>
      <dgm:t>
        <a:bodyPr/>
        <a:lstStyle/>
        <a:p>
          <a:r>
            <a:rPr lang="en-US">
              <a:hlinkClick xmlns:r="http://schemas.openxmlformats.org/officeDocument/2006/relationships" r:id="rId2"/>
            </a:rPr>
            <a:t>https://www.washoeschools.net/Page/823</a:t>
          </a:r>
          <a:endParaRPr lang="en-US"/>
        </a:p>
      </dgm:t>
    </dgm:pt>
    <dgm:pt modelId="{B95434F7-2798-4B11-A024-07DA7B1F4FDE}" type="parTrans" cxnId="{A9C23919-439C-422E-B665-293FDEBA7886}">
      <dgm:prSet/>
      <dgm:spPr/>
      <dgm:t>
        <a:bodyPr/>
        <a:lstStyle/>
        <a:p>
          <a:endParaRPr lang="en-US"/>
        </a:p>
      </dgm:t>
    </dgm:pt>
    <dgm:pt modelId="{27BEC36C-9EB3-4069-8C6A-B8ADE588838A}" type="sibTrans" cxnId="{A9C23919-439C-422E-B665-293FDEBA7886}">
      <dgm:prSet/>
      <dgm:spPr/>
      <dgm:t>
        <a:bodyPr/>
        <a:lstStyle/>
        <a:p>
          <a:endParaRPr lang="en-US"/>
        </a:p>
      </dgm:t>
    </dgm:pt>
    <dgm:pt modelId="{10B0105F-6041-4DDD-9496-8557F227C202}" type="pres">
      <dgm:prSet presAssocID="{6849727D-76EB-48FB-96F4-B0028C1D0BEB}" presName="root" presStyleCnt="0">
        <dgm:presLayoutVars>
          <dgm:dir/>
          <dgm:resizeHandles val="exact"/>
        </dgm:presLayoutVars>
      </dgm:prSet>
      <dgm:spPr/>
    </dgm:pt>
    <dgm:pt modelId="{35B6C376-C5EE-4CB7-A0EA-C043BFCA14D7}" type="pres">
      <dgm:prSet presAssocID="{C9CAAC23-E937-4DCC-BD1B-2F72E08AA5AA}" presName="compNode" presStyleCnt="0"/>
      <dgm:spPr/>
    </dgm:pt>
    <dgm:pt modelId="{F2BD1751-C2A1-4D33-982E-71C72DEF5C7C}" type="pres">
      <dgm:prSet presAssocID="{C9CAAC23-E937-4DCC-BD1B-2F72E08AA5AA}" presName="bgRect" presStyleLbl="bgShp" presStyleIdx="0" presStyleCnt="7"/>
      <dgm:spPr/>
    </dgm:pt>
    <dgm:pt modelId="{D5599DA6-02E7-441D-AC9E-E7F54C4636DC}" type="pres">
      <dgm:prSet presAssocID="{C9CAAC23-E937-4DCC-BD1B-2F72E08AA5AA}" presName="iconRect" presStyleLbl="node1" presStyleIdx="0"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2E26C99D-0797-4C68-92C6-277BF7896084}" type="pres">
      <dgm:prSet presAssocID="{C9CAAC23-E937-4DCC-BD1B-2F72E08AA5AA}" presName="spaceRect" presStyleCnt="0"/>
      <dgm:spPr/>
    </dgm:pt>
    <dgm:pt modelId="{67F426D6-4C59-4F0B-9BBA-D2B7251E8262}" type="pres">
      <dgm:prSet presAssocID="{C9CAAC23-E937-4DCC-BD1B-2F72E08AA5AA}" presName="parTx" presStyleLbl="revTx" presStyleIdx="0" presStyleCnt="7">
        <dgm:presLayoutVars>
          <dgm:chMax val="0"/>
          <dgm:chPref val="0"/>
        </dgm:presLayoutVars>
      </dgm:prSet>
      <dgm:spPr/>
    </dgm:pt>
    <dgm:pt modelId="{FC807C2D-1DA8-40E1-A5E8-ADFA278DCF5F}" type="pres">
      <dgm:prSet presAssocID="{A1300C6B-89F3-4666-A55C-3B9262AF5FCF}" presName="sibTrans" presStyleCnt="0"/>
      <dgm:spPr/>
    </dgm:pt>
    <dgm:pt modelId="{E187EA15-8DEC-4214-B78E-C54F1680CA92}" type="pres">
      <dgm:prSet presAssocID="{C4B7B602-D684-4B02-B788-42DBDD01A551}" presName="compNode" presStyleCnt="0"/>
      <dgm:spPr/>
    </dgm:pt>
    <dgm:pt modelId="{3AE4BB76-9C78-42CC-901D-01602E70117F}" type="pres">
      <dgm:prSet presAssocID="{C4B7B602-D684-4B02-B788-42DBDD01A551}" presName="bgRect" presStyleLbl="bgShp" presStyleIdx="1" presStyleCnt="7"/>
      <dgm:spPr/>
    </dgm:pt>
    <dgm:pt modelId="{5F53E08E-3595-44A2-96D1-794F36096EA6}" type="pres">
      <dgm:prSet presAssocID="{C4B7B602-D684-4B02-B788-42DBDD01A551}" presName="iconRect" presStyleLbl="node1" presStyleIdx="1"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FAA0FEB5-ABAB-48F9-B537-C1C15014EEBA}" type="pres">
      <dgm:prSet presAssocID="{C4B7B602-D684-4B02-B788-42DBDD01A551}" presName="spaceRect" presStyleCnt="0"/>
      <dgm:spPr/>
    </dgm:pt>
    <dgm:pt modelId="{E6FF8509-8988-41AB-9FF7-8A134DDEF04D}" type="pres">
      <dgm:prSet presAssocID="{C4B7B602-D684-4B02-B788-42DBDD01A551}" presName="parTx" presStyleLbl="revTx" presStyleIdx="1" presStyleCnt="7">
        <dgm:presLayoutVars>
          <dgm:chMax val="0"/>
          <dgm:chPref val="0"/>
        </dgm:presLayoutVars>
      </dgm:prSet>
      <dgm:spPr/>
    </dgm:pt>
    <dgm:pt modelId="{8DC9C115-76AE-4E8C-9899-3BE301FB3A73}" type="pres">
      <dgm:prSet presAssocID="{EB05644E-4562-4F0A-AAE5-42AC43881FD9}" presName="sibTrans" presStyleCnt="0"/>
      <dgm:spPr/>
    </dgm:pt>
    <dgm:pt modelId="{43BFE31B-AA4E-4BBC-87A8-4CAA4694E49C}" type="pres">
      <dgm:prSet presAssocID="{21BC79EB-C056-4F9D-A9E4-7279FC8120A5}" presName="compNode" presStyleCnt="0"/>
      <dgm:spPr/>
    </dgm:pt>
    <dgm:pt modelId="{714B124D-2263-48E1-BB7A-BC17BD9405C9}" type="pres">
      <dgm:prSet presAssocID="{21BC79EB-C056-4F9D-A9E4-7279FC8120A5}" presName="bgRect" presStyleLbl="bgShp" presStyleIdx="2" presStyleCnt="7"/>
      <dgm:spPr/>
    </dgm:pt>
    <dgm:pt modelId="{4E5FC114-9B76-4255-BE90-FCC4924927EF}" type="pres">
      <dgm:prSet presAssocID="{21BC79EB-C056-4F9D-A9E4-7279FC8120A5}" presName="iconRect" presStyleLbl="node1" presStyleIdx="2"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E1B8C5AA-3D69-4725-B774-33D759F379C9}" type="pres">
      <dgm:prSet presAssocID="{21BC79EB-C056-4F9D-A9E4-7279FC8120A5}" presName="spaceRect" presStyleCnt="0"/>
      <dgm:spPr/>
    </dgm:pt>
    <dgm:pt modelId="{0819DE27-9FAC-4C09-A459-62A7EDB7A7A2}" type="pres">
      <dgm:prSet presAssocID="{21BC79EB-C056-4F9D-A9E4-7279FC8120A5}" presName="parTx" presStyleLbl="revTx" presStyleIdx="2" presStyleCnt="7">
        <dgm:presLayoutVars>
          <dgm:chMax val="0"/>
          <dgm:chPref val="0"/>
        </dgm:presLayoutVars>
      </dgm:prSet>
      <dgm:spPr/>
    </dgm:pt>
    <dgm:pt modelId="{C73771CF-DA03-4AA0-96C3-8072BF7EF162}" type="pres">
      <dgm:prSet presAssocID="{C53D19D5-E8E8-4D06-93A4-A74C74E8A5BC}" presName="sibTrans" presStyleCnt="0"/>
      <dgm:spPr/>
    </dgm:pt>
    <dgm:pt modelId="{9017D319-552A-4719-9BFE-D6652CBE187B}" type="pres">
      <dgm:prSet presAssocID="{D73A7041-077F-426F-9E1A-A1FF05DD45B4}" presName="compNode" presStyleCnt="0"/>
      <dgm:spPr/>
    </dgm:pt>
    <dgm:pt modelId="{099D44A5-1B52-436B-A20C-B3DDF8D149FB}" type="pres">
      <dgm:prSet presAssocID="{D73A7041-077F-426F-9E1A-A1FF05DD45B4}" presName="bgRect" presStyleLbl="bgShp" presStyleIdx="3" presStyleCnt="7"/>
      <dgm:spPr/>
    </dgm:pt>
    <dgm:pt modelId="{8859C079-CB6A-450B-A2E0-8DC7A41B1466}" type="pres">
      <dgm:prSet presAssocID="{D73A7041-077F-426F-9E1A-A1FF05DD45B4}" presName="iconRect" presStyleLbl="node1" presStyleIdx="3"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mail"/>
        </a:ext>
      </dgm:extLst>
    </dgm:pt>
    <dgm:pt modelId="{09F26B6B-0773-400A-BA6A-277A2B2BBF07}" type="pres">
      <dgm:prSet presAssocID="{D73A7041-077F-426F-9E1A-A1FF05DD45B4}" presName="spaceRect" presStyleCnt="0"/>
      <dgm:spPr/>
    </dgm:pt>
    <dgm:pt modelId="{4F643BBF-A8E4-4CFC-8D7B-3414E227B1CF}" type="pres">
      <dgm:prSet presAssocID="{D73A7041-077F-426F-9E1A-A1FF05DD45B4}" presName="parTx" presStyleLbl="revTx" presStyleIdx="3" presStyleCnt="7">
        <dgm:presLayoutVars>
          <dgm:chMax val="0"/>
          <dgm:chPref val="0"/>
        </dgm:presLayoutVars>
      </dgm:prSet>
      <dgm:spPr/>
    </dgm:pt>
    <dgm:pt modelId="{0F0AB984-B399-4157-9C79-7DF7591D6729}" type="pres">
      <dgm:prSet presAssocID="{435F35C6-5F44-482B-935E-A6EA25F26F49}" presName="sibTrans" presStyleCnt="0"/>
      <dgm:spPr/>
    </dgm:pt>
    <dgm:pt modelId="{1B965531-1854-49BD-B3D3-87CC83EB9269}" type="pres">
      <dgm:prSet presAssocID="{1979A2EF-22A7-4738-B04F-D5653237FEC8}" presName="compNode" presStyleCnt="0"/>
      <dgm:spPr/>
    </dgm:pt>
    <dgm:pt modelId="{F6076F03-265A-4F87-B5ED-A63251C3B009}" type="pres">
      <dgm:prSet presAssocID="{1979A2EF-22A7-4738-B04F-D5653237FEC8}" presName="bgRect" presStyleLbl="bgShp" presStyleIdx="4" presStyleCnt="7"/>
      <dgm:spPr/>
    </dgm:pt>
    <dgm:pt modelId="{A29259F5-6D3F-4615-A4E4-175E3A4DAD1F}" type="pres">
      <dgm:prSet presAssocID="{1979A2EF-22A7-4738-B04F-D5653237FEC8}" presName="iconRect" presStyleLbl="node1" presStyleIdx="4"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Ringer"/>
        </a:ext>
      </dgm:extLst>
    </dgm:pt>
    <dgm:pt modelId="{E0F16E33-0390-44B3-A030-DF56CCE84BE1}" type="pres">
      <dgm:prSet presAssocID="{1979A2EF-22A7-4738-B04F-D5653237FEC8}" presName="spaceRect" presStyleCnt="0"/>
      <dgm:spPr/>
    </dgm:pt>
    <dgm:pt modelId="{2D7B9DA8-4631-4820-A511-CC902E4BCC56}" type="pres">
      <dgm:prSet presAssocID="{1979A2EF-22A7-4738-B04F-D5653237FEC8}" presName="parTx" presStyleLbl="revTx" presStyleIdx="4" presStyleCnt="7">
        <dgm:presLayoutVars>
          <dgm:chMax val="0"/>
          <dgm:chPref val="0"/>
        </dgm:presLayoutVars>
      </dgm:prSet>
      <dgm:spPr/>
    </dgm:pt>
    <dgm:pt modelId="{A77A15A5-359B-4C28-9025-4B16E9A31AB5}" type="pres">
      <dgm:prSet presAssocID="{B63F06DC-3121-4B9F-93EA-25FAB68FA29B}" presName="sibTrans" presStyleCnt="0"/>
      <dgm:spPr/>
    </dgm:pt>
    <dgm:pt modelId="{045BCFB9-4B24-490C-A425-0F3CAF7D22C6}" type="pres">
      <dgm:prSet presAssocID="{ED588DDA-5794-477E-B49F-600E92DC28BB}" presName="compNode" presStyleCnt="0"/>
      <dgm:spPr/>
    </dgm:pt>
    <dgm:pt modelId="{DD537079-1E59-4DB8-9955-9C19BFCF9518}" type="pres">
      <dgm:prSet presAssocID="{ED588DDA-5794-477E-B49F-600E92DC28BB}" presName="bgRect" presStyleLbl="bgShp" presStyleIdx="5" presStyleCnt="7"/>
      <dgm:spPr/>
    </dgm:pt>
    <dgm:pt modelId="{A99F8298-0826-490D-BAA2-71EE4DB7F88A}" type="pres">
      <dgm:prSet presAssocID="{ED588DDA-5794-477E-B49F-600E92DC28BB}" presName="iconRect" presStyleLbl="node1" presStyleIdx="5"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Link"/>
        </a:ext>
      </dgm:extLst>
    </dgm:pt>
    <dgm:pt modelId="{D91130A6-0151-4018-8347-43F97CAE8DF5}" type="pres">
      <dgm:prSet presAssocID="{ED588DDA-5794-477E-B49F-600E92DC28BB}" presName="spaceRect" presStyleCnt="0"/>
      <dgm:spPr/>
    </dgm:pt>
    <dgm:pt modelId="{ACDFDA3B-CA3E-466D-ACD5-2924DE6CBBCB}" type="pres">
      <dgm:prSet presAssocID="{ED588DDA-5794-477E-B49F-600E92DC28BB}" presName="parTx" presStyleLbl="revTx" presStyleIdx="5" presStyleCnt="7">
        <dgm:presLayoutVars>
          <dgm:chMax val="0"/>
          <dgm:chPref val="0"/>
        </dgm:presLayoutVars>
      </dgm:prSet>
      <dgm:spPr/>
    </dgm:pt>
    <dgm:pt modelId="{9490EE58-6A46-49EA-861B-225A040B0B23}" type="pres">
      <dgm:prSet presAssocID="{7C165BDB-2B8A-4C28-8145-6605B0EBDBFA}" presName="sibTrans" presStyleCnt="0"/>
      <dgm:spPr/>
    </dgm:pt>
    <dgm:pt modelId="{02DAADD8-A896-4F52-B1EE-8D602BC76E9E}" type="pres">
      <dgm:prSet presAssocID="{863F2FA6-7398-4536-A255-C3DDAA22F339}" presName="compNode" presStyleCnt="0"/>
      <dgm:spPr/>
    </dgm:pt>
    <dgm:pt modelId="{637CC958-9FB7-43B8-A466-FBCF2717D093}" type="pres">
      <dgm:prSet presAssocID="{863F2FA6-7398-4536-A255-C3DDAA22F339}" presName="bgRect" presStyleLbl="bgShp" presStyleIdx="6" presStyleCnt="7"/>
      <dgm:spPr/>
    </dgm:pt>
    <dgm:pt modelId="{FE990C60-A533-4243-9204-B28DF1D298CA}" type="pres">
      <dgm:prSet presAssocID="{863F2FA6-7398-4536-A255-C3DDAA22F339}" presName="iconRect" presStyleLbl="node1" presStyleIdx="6" presStyleCnt="7"/>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Earth Globe Americas"/>
        </a:ext>
      </dgm:extLst>
    </dgm:pt>
    <dgm:pt modelId="{A9437F5C-AD81-42DC-B9CD-5B0865EC67AD}" type="pres">
      <dgm:prSet presAssocID="{863F2FA6-7398-4536-A255-C3DDAA22F339}" presName="spaceRect" presStyleCnt="0"/>
      <dgm:spPr/>
    </dgm:pt>
    <dgm:pt modelId="{5B9E9D21-4CB4-4C76-A33A-2880D450572C}" type="pres">
      <dgm:prSet presAssocID="{863F2FA6-7398-4536-A255-C3DDAA22F339}" presName="parTx" presStyleLbl="revTx" presStyleIdx="6" presStyleCnt="7">
        <dgm:presLayoutVars>
          <dgm:chMax val="0"/>
          <dgm:chPref val="0"/>
        </dgm:presLayoutVars>
      </dgm:prSet>
      <dgm:spPr/>
    </dgm:pt>
  </dgm:ptLst>
  <dgm:cxnLst>
    <dgm:cxn modelId="{1593C00F-861F-4C54-953E-2092473585DD}" srcId="{6849727D-76EB-48FB-96F4-B0028C1D0BEB}" destId="{1979A2EF-22A7-4738-B04F-D5653237FEC8}" srcOrd="4" destOrd="0" parTransId="{43E92BA4-1F03-4836-82BF-A829697B2CA7}" sibTransId="{B63F06DC-3121-4B9F-93EA-25FAB68FA29B}"/>
    <dgm:cxn modelId="{6D35E510-BA42-4A39-BC6E-486FCE06A928}" srcId="{6849727D-76EB-48FB-96F4-B0028C1D0BEB}" destId="{C9CAAC23-E937-4DCC-BD1B-2F72E08AA5AA}" srcOrd="0" destOrd="0" parTransId="{308E8740-FB45-4BDD-8B13-19ADF6FA5B2F}" sibTransId="{A1300C6B-89F3-4666-A55C-3B9262AF5FCF}"/>
    <dgm:cxn modelId="{14072D18-9476-420B-AD24-7AE96FD7E232}" type="presOf" srcId="{C4B7B602-D684-4B02-B788-42DBDD01A551}" destId="{E6FF8509-8988-41AB-9FF7-8A134DDEF04D}" srcOrd="0" destOrd="0" presId="urn:microsoft.com/office/officeart/2018/2/layout/IconVerticalSolidList"/>
    <dgm:cxn modelId="{A9C23919-439C-422E-B665-293FDEBA7886}" srcId="{6849727D-76EB-48FB-96F4-B0028C1D0BEB}" destId="{863F2FA6-7398-4536-A255-C3DDAA22F339}" srcOrd="6" destOrd="0" parTransId="{B95434F7-2798-4B11-A024-07DA7B1F4FDE}" sibTransId="{27BEC36C-9EB3-4069-8C6A-B8ADE588838A}"/>
    <dgm:cxn modelId="{1884082A-7D6D-4002-956C-0B7D0F477F70}" type="presOf" srcId="{C9CAAC23-E937-4DCC-BD1B-2F72E08AA5AA}" destId="{67F426D6-4C59-4F0B-9BBA-D2B7251E8262}" srcOrd="0" destOrd="0" presId="urn:microsoft.com/office/officeart/2018/2/layout/IconVerticalSolidList"/>
    <dgm:cxn modelId="{70004D3B-0C35-477E-A1BC-E91F03FC6DD7}" type="presOf" srcId="{1979A2EF-22A7-4738-B04F-D5653237FEC8}" destId="{2D7B9DA8-4631-4820-A511-CC902E4BCC56}" srcOrd="0" destOrd="0" presId="urn:microsoft.com/office/officeart/2018/2/layout/IconVerticalSolidList"/>
    <dgm:cxn modelId="{2B1A5B3D-8588-46E9-AEFE-9CBC4BDBD248}" type="presOf" srcId="{D73A7041-077F-426F-9E1A-A1FF05DD45B4}" destId="{4F643BBF-A8E4-4CFC-8D7B-3414E227B1CF}" srcOrd="0" destOrd="0" presId="urn:microsoft.com/office/officeart/2018/2/layout/IconVerticalSolidList"/>
    <dgm:cxn modelId="{421A026C-44AD-447A-8B6B-65E09575FE6E}" type="presOf" srcId="{863F2FA6-7398-4536-A255-C3DDAA22F339}" destId="{5B9E9D21-4CB4-4C76-A33A-2880D450572C}" srcOrd="0" destOrd="0" presId="urn:microsoft.com/office/officeart/2018/2/layout/IconVerticalSolidList"/>
    <dgm:cxn modelId="{0CAE5E86-5414-4BDD-AA3E-A94A2A82C07D}" type="presOf" srcId="{21BC79EB-C056-4F9D-A9E4-7279FC8120A5}" destId="{0819DE27-9FAC-4C09-A459-62A7EDB7A7A2}" srcOrd="0" destOrd="0" presId="urn:microsoft.com/office/officeart/2018/2/layout/IconVerticalSolidList"/>
    <dgm:cxn modelId="{DCFB3AB5-E9A9-4615-95BF-97FF96FAB758}" srcId="{6849727D-76EB-48FB-96F4-B0028C1D0BEB}" destId="{D73A7041-077F-426F-9E1A-A1FF05DD45B4}" srcOrd="3" destOrd="0" parTransId="{684310DC-24A7-4DE5-BEA7-5930A869C391}" sibTransId="{435F35C6-5F44-482B-935E-A6EA25F26F49}"/>
    <dgm:cxn modelId="{821152B5-54DD-4D85-A4F9-5AA84C942AA6}" srcId="{6849727D-76EB-48FB-96F4-B0028C1D0BEB}" destId="{ED588DDA-5794-477E-B49F-600E92DC28BB}" srcOrd="5" destOrd="0" parTransId="{64F11189-5CF6-453A-A672-CD1F1D94B2E3}" sibTransId="{7C165BDB-2B8A-4C28-8145-6605B0EBDBFA}"/>
    <dgm:cxn modelId="{17ED19DC-446E-481C-9A40-43E34ADD1EF3}" srcId="{6849727D-76EB-48FB-96F4-B0028C1D0BEB}" destId="{21BC79EB-C056-4F9D-A9E4-7279FC8120A5}" srcOrd="2" destOrd="0" parTransId="{D6ADD27C-B564-4D38-BBD9-6C7727794957}" sibTransId="{C53D19D5-E8E8-4D06-93A4-A74C74E8A5BC}"/>
    <dgm:cxn modelId="{09C653E4-ED36-400C-B4B4-1382B2CDE810}" type="presOf" srcId="{6849727D-76EB-48FB-96F4-B0028C1D0BEB}" destId="{10B0105F-6041-4DDD-9496-8557F227C202}" srcOrd="0" destOrd="0" presId="urn:microsoft.com/office/officeart/2018/2/layout/IconVerticalSolidList"/>
    <dgm:cxn modelId="{BEDCA7E8-8FDB-4957-8431-EA54C2E32711}" srcId="{6849727D-76EB-48FB-96F4-B0028C1D0BEB}" destId="{C4B7B602-D684-4B02-B788-42DBDD01A551}" srcOrd="1" destOrd="0" parTransId="{2307BA28-BB2F-4562-9613-239F236B2CC7}" sibTransId="{EB05644E-4562-4F0A-AAE5-42AC43881FD9}"/>
    <dgm:cxn modelId="{A7A879F5-AECF-4AC8-A902-1F24A4F7A989}" type="presOf" srcId="{ED588DDA-5794-477E-B49F-600E92DC28BB}" destId="{ACDFDA3B-CA3E-466D-ACD5-2924DE6CBBCB}" srcOrd="0" destOrd="0" presId="urn:microsoft.com/office/officeart/2018/2/layout/IconVerticalSolidList"/>
    <dgm:cxn modelId="{EF4F8421-74D3-4B24-A909-3A7C9B29C138}" type="presParOf" srcId="{10B0105F-6041-4DDD-9496-8557F227C202}" destId="{35B6C376-C5EE-4CB7-A0EA-C043BFCA14D7}" srcOrd="0" destOrd="0" presId="urn:microsoft.com/office/officeart/2018/2/layout/IconVerticalSolidList"/>
    <dgm:cxn modelId="{D9F67D15-B44F-4F3E-9BA5-3646B332840A}" type="presParOf" srcId="{35B6C376-C5EE-4CB7-A0EA-C043BFCA14D7}" destId="{F2BD1751-C2A1-4D33-982E-71C72DEF5C7C}" srcOrd="0" destOrd="0" presId="urn:microsoft.com/office/officeart/2018/2/layout/IconVerticalSolidList"/>
    <dgm:cxn modelId="{56C13C5F-695B-459A-B5EE-12D2162F0A95}" type="presParOf" srcId="{35B6C376-C5EE-4CB7-A0EA-C043BFCA14D7}" destId="{D5599DA6-02E7-441D-AC9E-E7F54C4636DC}" srcOrd="1" destOrd="0" presId="urn:microsoft.com/office/officeart/2018/2/layout/IconVerticalSolidList"/>
    <dgm:cxn modelId="{E69F7780-1ED2-4CFC-AF43-678F17E56F38}" type="presParOf" srcId="{35B6C376-C5EE-4CB7-A0EA-C043BFCA14D7}" destId="{2E26C99D-0797-4C68-92C6-277BF7896084}" srcOrd="2" destOrd="0" presId="urn:microsoft.com/office/officeart/2018/2/layout/IconVerticalSolidList"/>
    <dgm:cxn modelId="{283EE77C-271A-4426-930A-1BD288165AF7}" type="presParOf" srcId="{35B6C376-C5EE-4CB7-A0EA-C043BFCA14D7}" destId="{67F426D6-4C59-4F0B-9BBA-D2B7251E8262}" srcOrd="3" destOrd="0" presId="urn:microsoft.com/office/officeart/2018/2/layout/IconVerticalSolidList"/>
    <dgm:cxn modelId="{BDA5BCAD-9EEE-4DEC-962E-DCBC6DDEB777}" type="presParOf" srcId="{10B0105F-6041-4DDD-9496-8557F227C202}" destId="{FC807C2D-1DA8-40E1-A5E8-ADFA278DCF5F}" srcOrd="1" destOrd="0" presId="urn:microsoft.com/office/officeart/2018/2/layout/IconVerticalSolidList"/>
    <dgm:cxn modelId="{D86E5ACD-A869-4080-8515-48DC2FEDE230}" type="presParOf" srcId="{10B0105F-6041-4DDD-9496-8557F227C202}" destId="{E187EA15-8DEC-4214-B78E-C54F1680CA92}" srcOrd="2" destOrd="0" presId="urn:microsoft.com/office/officeart/2018/2/layout/IconVerticalSolidList"/>
    <dgm:cxn modelId="{72864C27-B1B5-4184-8AA4-3CCA193D4FF5}" type="presParOf" srcId="{E187EA15-8DEC-4214-B78E-C54F1680CA92}" destId="{3AE4BB76-9C78-42CC-901D-01602E70117F}" srcOrd="0" destOrd="0" presId="urn:microsoft.com/office/officeart/2018/2/layout/IconVerticalSolidList"/>
    <dgm:cxn modelId="{448EDC01-D8B4-42EF-BE37-D364CD11A16F}" type="presParOf" srcId="{E187EA15-8DEC-4214-B78E-C54F1680CA92}" destId="{5F53E08E-3595-44A2-96D1-794F36096EA6}" srcOrd="1" destOrd="0" presId="urn:microsoft.com/office/officeart/2018/2/layout/IconVerticalSolidList"/>
    <dgm:cxn modelId="{2D76E86A-910C-4B75-8685-E5633F9816CC}" type="presParOf" srcId="{E187EA15-8DEC-4214-B78E-C54F1680CA92}" destId="{FAA0FEB5-ABAB-48F9-B537-C1C15014EEBA}" srcOrd="2" destOrd="0" presId="urn:microsoft.com/office/officeart/2018/2/layout/IconVerticalSolidList"/>
    <dgm:cxn modelId="{2DC7631E-E0B4-4D89-8732-B0A9B49B19F1}" type="presParOf" srcId="{E187EA15-8DEC-4214-B78E-C54F1680CA92}" destId="{E6FF8509-8988-41AB-9FF7-8A134DDEF04D}" srcOrd="3" destOrd="0" presId="urn:microsoft.com/office/officeart/2018/2/layout/IconVerticalSolidList"/>
    <dgm:cxn modelId="{CF095A60-FACC-4696-9554-C577C5A19776}" type="presParOf" srcId="{10B0105F-6041-4DDD-9496-8557F227C202}" destId="{8DC9C115-76AE-4E8C-9899-3BE301FB3A73}" srcOrd="3" destOrd="0" presId="urn:microsoft.com/office/officeart/2018/2/layout/IconVerticalSolidList"/>
    <dgm:cxn modelId="{092FAF3F-EFA5-4E77-8987-4E49379C12C6}" type="presParOf" srcId="{10B0105F-6041-4DDD-9496-8557F227C202}" destId="{43BFE31B-AA4E-4BBC-87A8-4CAA4694E49C}" srcOrd="4" destOrd="0" presId="urn:microsoft.com/office/officeart/2018/2/layout/IconVerticalSolidList"/>
    <dgm:cxn modelId="{0CC6C394-6F34-45F0-919A-1A4802A93689}" type="presParOf" srcId="{43BFE31B-AA4E-4BBC-87A8-4CAA4694E49C}" destId="{714B124D-2263-48E1-BB7A-BC17BD9405C9}" srcOrd="0" destOrd="0" presId="urn:microsoft.com/office/officeart/2018/2/layout/IconVerticalSolidList"/>
    <dgm:cxn modelId="{6AF10C76-B42F-4609-91F6-2D7511E87495}" type="presParOf" srcId="{43BFE31B-AA4E-4BBC-87A8-4CAA4694E49C}" destId="{4E5FC114-9B76-4255-BE90-FCC4924927EF}" srcOrd="1" destOrd="0" presId="urn:microsoft.com/office/officeart/2018/2/layout/IconVerticalSolidList"/>
    <dgm:cxn modelId="{083E3E20-E2E6-4735-891B-5BABD16CC77F}" type="presParOf" srcId="{43BFE31B-AA4E-4BBC-87A8-4CAA4694E49C}" destId="{E1B8C5AA-3D69-4725-B774-33D759F379C9}" srcOrd="2" destOrd="0" presId="urn:microsoft.com/office/officeart/2018/2/layout/IconVerticalSolidList"/>
    <dgm:cxn modelId="{9C932724-E8DF-4C27-8E68-B7607DFB5648}" type="presParOf" srcId="{43BFE31B-AA4E-4BBC-87A8-4CAA4694E49C}" destId="{0819DE27-9FAC-4C09-A459-62A7EDB7A7A2}" srcOrd="3" destOrd="0" presId="urn:microsoft.com/office/officeart/2018/2/layout/IconVerticalSolidList"/>
    <dgm:cxn modelId="{AEAE63B6-6EF3-4518-A1C1-C6EDEEAFC4B6}" type="presParOf" srcId="{10B0105F-6041-4DDD-9496-8557F227C202}" destId="{C73771CF-DA03-4AA0-96C3-8072BF7EF162}" srcOrd="5" destOrd="0" presId="urn:microsoft.com/office/officeart/2018/2/layout/IconVerticalSolidList"/>
    <dgm:cxn modelId="{13E222F8-051A-4B94-ACC1-0C05BCF125FA}" type="presParOf" srcId="{10B0105F-6041-4DDD-9496-8557F227C202}" destId="{9017D319-552A-4719-9BFE-D6652CBE187B}" srcOrd="6" destOrd="0" presId="urn:microsoft.com/office/officeart/2018/2/layout/IconVerticalSolidList"/>
    <dgm:cxn modelId="{0DF782C0-15B7-4033-8CB4-51A42D413087}" type="presParOf" srcId="{9017D319-552A-4719-9BFE-D6652CBE187B}" destId="{099D44A5-1B52-436B-A20C-B3DDF8D149FB}" srcOrd="0" destOrd="0" presId="urn:microsoft.com/office/officeart/2018/2/layout/IconVerticalSolidList"/>
    <dgm:cxn modelId="{3217D6A9-6999-447F-A108-AAC5B425B50C}" type="presParOf" srcId="{9017D319-552A-4719-9BFE-D6652CBE187B}" destId="{8859C079-CB6A-450B-A2E0-8DC7A41B1466}" srcOrd="1" destOrd="0" presId="urn:microsoft.com/office/officeart/2018/2/layout/IconVerticalSolidList"/>
    <dgm:cxn modelId="{D15E446F-1858-46C7-A7D9-916002C3FDD2}" type="presParOf" srcId="{9017D319-552A-4719-9BFE-D6652CBE187B}" destId="{09F26B6B-0773-400A-BA6A-277A2B2BBF07}" srcOrd="2" destOrd="0" presId="urn:microsoft.com/office/officeart/2018/2/layout/IconVerticalSolidList"/>
    <dgm:cxn modelId="{2C906A5C-3213-40F2-BF9E-8183D74A1E9A}" type="presParOf" srcId="{9017D319-552A-4719-9BFE-D6652CBE187B}" destId="{4F643BBF-A8E4-4CFC-8D7B-3414E227B1CF}" srcOrd="3" destOrd="0" presId="urn:microsoft.com/office/officeart/2018/2/layout/IconVerticalSolidList"/>
    <dgm:cxn modelId="{3DE88496-181C-489C-9009-24AE2972DDBD}" type="presParOf" srcId="{10B0105F-6041-4DDD-9496-8557F227C202}" destId="{0F0AB984-B399-4157-9C79-7DF7591D6729}" srcOrd="7" destOrd="0" presId="urn:microsoft.com/office/officeart/2018/2/layout/IconVerticalSolidList"/>
    <dgm:cxn modelId="{0C43B09B-254C-47B8-8E74-2F065B94175C}" type="presParOf" srcId="{10B0105F-6041-4DDD-9496-8557F227C202}" destId="{1B965531-1854-49BD-B3D3-87CC83EB9269}" srcOrd="8" destOrd="0" presId="urn:microsoft.com/office/officeart/2018/2/layout/IconVerticalSolidList"/>
    <dgm:cxn modelId="{2A94123D-0038-4E67-92ED-3CC2414B29C8}" type="presParOf" srcId="{1B965531-1854-49BD-B3D3-87CC83EB9269}" destId="{F6076F03-265A-4F87-B5ED-A63251C3B009}" srcOrd="0" destOrd="0" presId="urn:microsoft.com/office/officeart/2018/2/layout/IconVerticalSolidList"/>
    <dgm:cxn modelId="{5E776785-53D5-4358-B292-BFA20A0AE381}" type="presParOf" srcId="{1B965531-1854-49BD-B3D3-87CC83EB9269}" destId="{A29259F5-6D3F-4615-A4E4-175E3A4DAD1F}" srcOrd="1" destOrd="0" presId="urn:microsoft.com/office/officeart/2018/2/layout/IconVerticalSolidList"/>
    <dgm:cxn modelId="{0924D27A-F008-4EF1-98F8-819274FD12C4}" type="presParOf" srcId="{1B965531-1854-49BD-B3D3-87CC83EB9269}" destId="{E0F16E33-0390-44B3-A030-DF56CCE84BE1}" srcOrd="2" destOrd="0" presId="urn:microsoft.com/office/officeart/2018/2/layout/IconVerticalSolidList"/>
    <dgm:cxn modelId="{BDC86FDD-9CB1-42F3-B5F6-E91C783757BF}" type="presParOf" srcId="{1B965531-1854-49BD-B3D3-87CC83EB9269}" destId="{2D7B9DA8-4631-4820-A511-CC902E4BCC56}" srcOrd="3" destOrd="0" presId="urn:microsoft.com/office/officeart/2018/2/layout/IconVerticalSolidList"/>
    <dgm:cxn modelId="{81136121-173A-42EA-861D-218D6CB74D54}" type="presParOf" srcId="{10B0105F-6041-4DDD-9496-8557F227C202}" destId="{A77A15A5-359B-4C28-9025-4B16E9A31AB5}" srcOrd="9" destOrd="0" presId="urn:microsoft.com/office/officeart/2018/2/layout/IconVerticalSolidList"/>
    <dgm:cxn modelId="{416094D4-8A81-479C-B732-163513A488AC}" type="presParOf" srcId="{10B0105F-6041-4DDD-9496-8557F227C202}" destId="{045BCFB9-4B24-490C-A425-0F3CAF7D22C6}" srcOrd="10" destOrd="0" presId="urn:microsoft.com/office/officeart/2018/2/layout/IconVerticalSolidList"/>
    <dgm:cxn modelId="{7CC8C424-1B6B-4E3C-A99F-B2BA7A8B8599}" type="presParOf" srcId="{045BCFB9-4B24-490C-A425-0F3CAF7D22C6}" destId="{DD537079-1E59-4DB8-9955-9C19BFCF9518}" srcOrd="0" destOrd="0" presId="urn:microsoft.com/office/officeart/2018/2/layout/IconVerticalSolidList"/>
    <dgm:cxn modelId="{EE57A554-0138-4C79-9BA4-480D2F37FE77}" type="presParOf" srcId="{045BCFB9-4B24-490C-A425-0F3CAF7D22C6}" destId="{A99F8298-0826-490D-BAA2-71EE4DB7F88A}" srcOrd="1" destOrd="0" presId="urn:microsoft.com/office/officeart/2018/2/layout/IconVerticalSolidList"/>
    <dgm:cxn modelId="{78473CB5-C017-4F1D-8F9B-6AAEB9E55E19}" type="presParOf" srcId="{045BCFB9-4B24-490C-A425-0F3CAF7D22C6}" destId="{D91130A6-0151-4018-8347-43F97CAE8DF5}" srcOrd="2" destOrd="0" presId="urn:microsoft.com/office/officeart/2018/2/layout/IconVerticalSolidList"/>
    <dgm:cxn modelId="{D4FC9BD4-D60B-45BC-A448-2BD861AD8759}" type="presParOf" srcId="{045BCFB9-4B24-490C-A425-0F3CAF7D22C6}" destId="{ACDFDA3B-CA3E-466D-ACD5-2924DE6CBBCB}" srcOrd="3" destOrd="0" presId="urn:microsoft.com/office/officeart/2018/2/layout/IconVerticalSolidList"/>
    <dgm:cxn modelId="{A53EA023-C0BA-4A9E-AB9A-E62F00DE6233}" type="presParOf" srcId="{10B0105F-6041-4DDD-9496-8557F227C202}" destId="{9490EE58-6A46-49EA-861B-225A040B0B23}" srcOrd="11" destOrd="0" presId="urn:microsoft.com/office/officeart/2018/2/layout/IconVerticalSolidList"/>
    <dgm:cxn modelId="{EB34CF6E-7CB8-43A8-8B91-04BE1BA6A3B1}" type="presParOf" srcId="{10B0105F-6041-4DDD-9496-8557F227C202}" destId="{02DAADD8-A896-4F52-B1EE-8D602BC76E9E}" srcOrd="12" destOrd="0" presId="urn:microsoft.com/office/officeart/2018/2/layout/IconVerticalSolidList"/>
    <dgm:cxn modelId="{C3D79C90-2C56-40D6-B6E3-0A757B23F91F}" type="presParOf" srcId="{02DAADD8-A896-4F52-B1EE-8D602BC76E9E}" destId="{637CC958-9FB7-43B8-A466-FBCF2717D093}" srcOrd="0" destOrd="0" presId="urn:microsoft.com/office/officeart/2018/2/layout/IconVerticalSolidList"/>
    <dgm:cxn modelId="{906B128E-0796-44CA-9ED0-981A2999E316}" type="presParOf" srcId="{02DAADD8-A896-4F52-B1EE-8D602BC76E9E}" destId="{FE990C60-A533-4243-9204-B28DF1D298CA}" srcOrd="1" destOrd="0" presId="urn:microsoft.com/office/officeart/2018/2/layout/IconVerticalSolidList"/>
    <dgm:cxn modelId="{9EA5EA5F-5881-45A0-91D5-375746E945AE}" type="presParOf" srcId="{02DAADD8-A896-4F52-B1EE-8D602BC76E9E}" destId="{A9437F5C-AD81-42DC-B9CD-5B0865EC67AD}" srcOrd="2" destOrd="0" presId="urn:microsoft.com/office/officeart/2018/2/layout/IconVerticalSolidList"/>
    <dgm:cxn modelId="{8712D48B-4F07-4F15-8C88-13AB0001FEC5}" type="presParOf" srcId="{02DAADD8-A896-4F52-B1EE-8D602BC76E9E}" destId="{5B9E9D21-4CB4-4C76-A33A-2880D450572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D1751-C2A1-4D33-982E-71C72DEF5C7C}">
      <dsp:nvSpPr>
        <dsp:cNvPr id="0" name=""/>
        <dsp:cNvSpPr/>
      </dsp:nvSpPr>
      <dsp:spPr>
        <a:xfrm>
          <a:off x="0" y="339"/>
          <a:ext cx="10728325" cy="46701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599DA6-02E7-441D-AC9E-E7F54C4636DC}">
      <dsp:nvSpPr>
        <dsp:cNvPr id="0" name=""/>
        <dsp:cNvSpPr/>
      </dsp:nvSpPr>
      <dsp:spPr>
        <a:xfrm>
          <a:off x="141273" y="105418"/>
          <a:ext cx="256860" cy="2568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F426D6-4C59-4F0B-9BBA-D2B7251E8262}">
      <dsp:nvSpPr>
        <dsp:cNvPr id="0" name=""/>
        <dsp:cNvSpPr/>
      </dsp:nvSpPr>
      <dsp:spPr>
        <a:xfrm>
          <a:off x="539406" y="339"/>
          <a:ext cx="10188918" cy="46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26" tIns="49426" rIns="49426" bIns="49426" numCol="1" spcCol="1270" anchor="ctr" anchorCtr="0">
          <a:noAutofit/>
        </a:bodyPr>
        <a:lstStyle/>
        <a:p>
          <a:pPr marL="0" lvl="0" indent="0" algn="l" defTabSz="711200">
            <a:lnSpc>
              <a:spcPct val="90000"/>
            </a:lnSpc>
            <a:spcBef>
              <a:spcPct val="0"/>
            </a:spcBef>
            <a:spcAft>
              <a:spcPct val="35000"/>
            </a:spcAft>
            <a:buNone/>
          </a:pPr>
          <a:r>
            <a:rPr lang="en-US" sz="1600" kern="1200"/>
            <a:t>Deadline September 9, 2022 by 5:00 PM</a:t>
          </a:r>
        </a:p>
      </dsp:txBody>
      <dsp:txXfrm>
        <a:off x="539406" y="339"/>
        <a:ext cx="10188918" cy="467018"/>
      </dsp:txXfrm>
    </dsp:sp>
    <dsp:sp modelId="{3AE4BB76-9C78-42CC-901D-01602E70117F}">
      <dsp:nvSpPr>
        <dsp:cNvPr id="0" name=""/>
        <dsp:cNvSpPr/>
      </dsp:nvSpPr>
      <dsp:spPr>
        <a:xfrm>
          <a:off x="0" y="584112"/>
          <a:ext cx="10728325" cy="46701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53E08E-3595-44A2-96D1-794F36096EA6}">
      <dsp:nvSpPr>
        <dsp:cNvPr id="0" name=""/>
        <dsp:cNvSpPr/>
      </dsp:nvSpPr>
      <dsp:spPr>
        <a:xfrm>
          <a:off x="141273" y="689191"/>
          <a:ext cx="256860" cy="2568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6FF8509-8988-41AB-9FF7-8A134DDEF04D}">
      <dsp:nvSpPr>
        <dsp:cNvPr id="0" name=""/>
        <dsp:cNvSpPr/>
      </dsp:nvSpPr>
      <dsp:spPr>
        <a:xfrm>
          <a:off x="539406" y="584112"/>
          <a:ext cx="10188918" cy="46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26" tIns="49426" rIns="49426" bIns="49426" numCol="1" spcCol="1270" anchor="ctr" anchorCtr="0">
          <a:noAutofit/>
        </a:bodyPr>
        <a:lstStyle/>
        <a:p>
          <a:pPr marL="0" lvl="0" indent="0" algn="l" defTabSz="711200">
            <a:lnSpc>
              <a:spcPct val="90000"/>
            </a:lnSpc>
            <a:spcBef>
              <a:spcPct val="0"/>
            </a:spcBef>
            <a:spcAft>
              <a:spcPct val="35000"/>
            </a:spcAft>
            <a:buNone/>
          </a:pPr>
          <a:r>
            <a:rPr lang="en-US" sz="1600" kern="1200"/>
            <a:t>3 Confidential References (1 from current supervisor)</a:t>
          </a:r>
        </a:p>
      </dsp:txBody>
      <dsp:txXfrm>
        <a:off x="539406" y="584112"/>
        <a:ext cx="10188918" cy="467018"/>
      </dsp:txXfrm>
    </dsp:sp>
    <dsp:sp modelId="{714B124D-2263-48E1-BB7A-BC17BD9405C9}">
      <dsp:nvSpPr>
        <dsp:cNvPr id="0" name=""/>
        <dsp:cNvSpPr/>
      </dsp:nvSpPr>
      <dsp:spPr>
        <a:xfrm>
          <a:off x="0" y="1167886"/>
          <a:ext cx="10728325" cy="46701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5FC114-9B76-4255-BE90-FCC4924927EF}">
      <dsp:nvSpPr>
        <dsp:cNvPr id="0" name=""/>
        <dsp:cNvSpPr/>
      </dsp:nvSpPr>
      <dsp:spPr>
        <a:xfrm>
          <a:off x="141273" y="1272965"/>
          <a:ext cx="256860" cy="2568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19DE27-9FAC-4C09-A459-62A7EDB7A7A2}">
      <dsp:nvSpPr>
        <dsp:cNvPr id="0" name=""/>
        <dsp:cNvSpPr/>
      </dsp:nvSpPr>
      <dsp:spPr>
        <a:xfrm>
          <a:off x="539406" y="1167886"/>
          <a:ext cx="10188918" cy="46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26" tIns="49426" rIns="49426" bIns="49426" numCol="1" spcCol="1270" anchor="ctr" anchorCtr="0">
          <a:noAutofit/>
        </a:bodyPr>
        <a:lstStyle/>
        <a:p>
          <a:pPr marL="0" lvl="0" indent="0" algn="l" defTabSz="711200">
            <a:lnSpc>
              <a:spcPct val="90000"/>
            </a:lnSpc>
            <a:spcBef>
              <a:spcPct val="0"/>
            </a:spcBef>
            <a:spcAft>
              <a:spcPct val="35000"/>
            </a:spcAft>
            <a:buNone/>
          </a:pPr>
          <a:r>
            <a:rPr lang="en-US" sz="1600" kern="1200" dirty="0"/>
            <a:t>Completed WASL Application</a:t>
          </a:r>
        </a:p>
      </dsp:txBody>
      <dsp:txXfrm>
        <a:off x="539406" y="1167886"/>
        <a:ext cx="10188918" cy="467018"/>
      </dsp:txXfrm>
    </dsp:sp>
    <dsp:sp modelId="{099D44A5-1B52-436B-A20C-B3DDF8D149FB}">
      <dsp:nvSpPr>
        <dsp:cNvPr id="0" name=""/>
        <dsp:cNvSpPr/>
      </dsp:nvSpPr>
      <dsp:spPr>
        <a:xfrm>
          <a:off x="0" y="1751659"/>
          <a:ext cx="10728325" cy="46701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59C079-CB6A-450B-A2E0-8DC7A41B1466}">
      <dsp:nvSpPr>
        <dsp:cNvPr id="0" name=""/>
        <dsp:cNvSpPr/>
      </dsp:nvSpPr>
      <dsp:spPr>
        <a:xfrm>
          <a:off x="141273" y="1856738"/>
          <a:ext cx="256860" cy="2568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643BBF-A8E4-4CFC-8D7B-3414E227B1CF}">
      <dsp:nvSpPr>
        <dsp:cNvPr id="0" name=""/>
        <dsp:cNvSpPr/>
      </dsp:nvSpPr>
      <dsp:spPr>
        <a:xfrm>
          <a:off x="539406" y="1751659"/>
          <a:ext cx="10188918" cy="46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26" tIns="49426" rIns="49426" bIns="49426" numCol="1" spcCol="1270" anchor="ctr" anchorCtr="0">
          <a:noAutofit/>
        </a:bodyPr>
        <a:lstStyle/>
        <a:p>
          <a:pPr marL="0" lvl="0" indent="0" algn="l" defTabSz="711200">
            <a:lnSpc>
              <a:spcPct val="90000"/>
            </a:lnSpc>
            <a:spcBef>
              <a:spcPct val="0"/>
            </a:spcBef>
            <a:spcAft>
              <a:spcPct val="35000"/>
            </a:spcAft>
            <a:buNone/>
          </a:pPr>
          <a:r>
            <a:rPr lang="en-US" sz="1600" kern="1200"/>
            <a:t>Submit application and references to </a:t>
          </a:r>
          <a:r>
            <a:rPr lang="en-US" sz="1600" kern="1200">
              <a:hlinkClick xmlns:r="http://schemas.openxmlformats.org/officeDocument/2006/relationships" r:id="rId9"/>
            </a:rPr>
            <a:t>WASL@washoeschools.net</a:t>
          </a:r>
          <a:endParaRPr lang="en-US" sz="1600" kern="1200"/>
        </a:p>
      </dsp:txBody>
      <dsp:txXfrm>
        <a:off x="539406" y="1751659"/>
        <a:ext cx="10188918" cy="467018"/>
      </dsp:txXfrm>
    </dsp:sp>
    <dsp:sp modelId="{F6076F03-265A-4F87-B5ED-A63251C3B009}">
      <dsp:nvSpPr>
        <dsp:cNvPr id="0" name=""/>
        <dsp:cNvSpPr/>
      </dsp:nvSpPr>
      <dsp:spPr>
        <a:xfrm>
          <a:off x="0" y="2335433"/>
          <a:ext cx="10728325" cy="46701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9259F5-6D3F-4615-A4E4-175E3A4DAD1F}">
      <dsp:nvSpPr>
        <dsp:cNvPr id="0" name=""/>
        <dsp:cNvSpPr/>
      </dsp:nvSpPr>
      <dsp:spPr>
        <a:xfrm>
          <a:off x="141273" y="2440512"/>
          <a:ext cx="256860" cy="25686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7B9DA8-4631-4820-A511-CC902E4BCC56}">
      <dsp:nvSpPr>
        <dsp:cNvPr id="0" name=""/>
        <dsp:cNvSpPr/>
      </dsp:nvSpPr>
      <dsp:spPr>
        <a:xfrm>
          <a:off x="539406" y="2335433"/>
          <a:ext cx="10188918" cy="46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26" tIns="49426" rIns="49426" bIns="49426" numCol="1" spcCol="1270" anchor="ctr" anchorCtr="0">
          <a:noAutofit/>
        </a:bodyPr>
        <a:lstStyle/>
        <a:p>
          <a:pPr marL="0" lvl="0" indent="0" algn="l" defTabSz="711200">
            <a:lnSpc>
              <a:spcPct val="90000"/>
            </a:lnSpc>
            <a:spcBef>
              <a:spcPct val="0"/>
            </a:spcBef>
            <a:spcAft>
              <a:spcPct val="35000"/>
            </a:spcAft>
            <a:buNone/>
          </a:pPr>
          <a:r>
            <a:rPr lang="en-US" sz="1600" kern="1200"/>
            <a:t>Notifications of acceptance will be sent on 9/30/2022</a:t>
          </a:r>
        </a:p>
      </dsp:txBody>
      <dsp:txXfrm>
        <a:off x="539406" y="2335433"/>
        <a:ext cx="10188918" cy="467018"/>
      </dsp:txXfrm>
    </dsp:sp>
    <dsp:sp modelId="{DD537079-1E59-4DB8-9955-9C19BFCF9518}">
      <dsp:nvSpPr>
        <dsp:cNvPr id="0" name=""/>
        <dsp:cNvSpPr/>
      </dsp:nvSpPr>
      <dsp:spPr>
        <a:xfrm>
          <a:off x="0" y="2919206"/>
          <a:ext cx="10728325" cy="46701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9F8298-0826-490D-BAA2-71EE4DB7F88A}">
      <dsp:nvSpPr>
        <dsp:cNvPr id="0" name=""/>
        <dsp:cNvSpPr/>
      </dsp:nvSpPr>
      <dsp:spPr>
        <a:xfrm>
          <a:off x="141273" y="3024285"/>
          <a:ext cx="256860" cy="256860"/>
        </a:xfrm>
        <a:prstGeom prst="rect">
          <a:avLst/>
        </a:prstGeom>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DFDA3B-CA3E-466D-ACD5-2924DE6CBBCB}">
      <dsp:nvSpPr>
        <dsp:cNvPr id="0" name=""/>
        <dsp:cNvSpPr/>
      </dsp:nvSpPr>
      <dsp:spPr>
        <a:xfrm>
          <a:off x="539406" y="2919206"/>
          <a:ext cx="10188918" cy="46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26" tIns="49426" rIns="49426" bIns="49426" numCol="1" spcCol="1270" anchor="ctr" anchorCtr="0">
          <a:noAutofit/>
        </a:bodyPr>
        <a:lstStyle/>
        <a:p>
          <a:pPr marL="0" lvl="0" indent="0" algn="l" defTabSz="711200">
            <a:lnSpc>
              <a:spcPct val="90000"/>
            </a:lnSpc>
            <a:spcBef>
              <a:spcPct val="0"/>
            </a:spcBef>
            <a:spcAft>
              <a:spcPct val="35000"/>
            </a:spcAft>
            <a:buNone/>
          </a:pPr>
          <a:r>
            <a:rPr lang="en-US" sz="1600" kern="1200"/>
            <a:t>WASL Website Information Link: </a:t>
          </a:r>
        </a:p>
      </dsp:txBody>
      <dsp:txXfrm>
        <a:off x="539406" y="2919206"/>
        <a:ext cx="10188918" cy="467018"/>
      </dsp:txXfrm>
    </dsp:sp>
    <dsp:sp modelId="{637CC958-9FB7-43B8-A466-FBCF2717D093}">
      <dsp:nvSpPr>
        <dsp:cNvPr id="0" name=""/>
        <dsp:cNvSpPr/>
      </dsp:nvSpPr>
      <dsp:spPr>
        <a:xfrm>
          <a:off x="0" y="3502979"/>
          <a:ext cx="10728325" cy="46701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990C60-A533-4243-9204-B28DF1D298CA}">
      <dsp:nvSpPr>
        <dsp:cNvPr id="0" name=""/>
        <dsp:cNvSpPr/>
      </dsp:nvSpPr>
      <dsp:spPr>
        <a:xfrm>
          <a:off x="141273" y="3608059"/>
          <a:ext cx="256860" cy="256860"/>
        </a:xfrm>
        <a:prstGeom prst="rect">
          <a:avLst/>
        </a:prstGeom>
        <a:blipFill>
          <a:blip xmlns:r="http://schemas.openxmlformats.org/officeDocument/2006/relationships"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9E9D21-4CB4-4C76-A33A-2880D450572C}">
      <dsp:nvSpPr>
        <dsp:cNvPr id="0" name=""/>
        <dsp:cNvSpPr/>
      </dsp:nvSpPr>
      <dsp:spPr>
        <a:xfrm>
          <a:off x="539406" y="3502979"/>
          <a:ext cx="10188918" cy="467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26" tIns="49426" rIns="49426" bIns="49426" numCol="1" spcCol="1270" anchor="ctr" anchorCtr="0">
          <a:noAutofit/>
        </a:bodyPr>
        <a:lstStyle/>
        <a:p>
          <a:pPr marL="0" lvl="0" indent="0" algn="l" defTabSz="711200">
            <a:lnSpc>
              <a:spcPct val="90000"/>
            </a:lnSpc>
            <a:spcBef>
              <a:spcPct val="0"/>
            </a:spcBef>
            <a:spcAft>
              <a:spcPct val="35000"/>
            </a:spcAft>
            <a:buNone/>
          </a:pPr>
          <a:r>
            <a:rPr lang="en-US" sz="1600" kern="1200">
              <a:hlinkClick xmlns:r="http://schemas.openxmlformats.org/officeDocument/2006/relationships" r:id="rId16"/>
            </a:rPr>
            <a:t>https://www.washoeschools.net/Page/823</a:t>
          </a:r>
          <a:endParaRPr lang="en-US" sz="1600" kern="1200"/>
        </a:p>
      </dsp:txBody>
      <dsp:txXfrm>
        <a:off x="539406" y="3502979"/>
        <a:ext cx="10188918" cy="4670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August 17,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758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August 17,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9006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August 17,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17680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August 17,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3512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August 17,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0410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August 17,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0975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August 17,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45419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August 17,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64489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August 17,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7601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August 17,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75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August 17,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67418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August 17,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4192609925"/>
      </p:ext>
    </p:extLst>
  </p:cSld>
  <p:clrMap bg1="dk1" tx1="lt1" bg2="dk2"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11" r:id="rId6"/>
    <p:sldLayoutId id="2147483806" r:id="rId7"/>
    <p:sldLayoutId id="2147483807" r:id="rId8"/>
    <p:sldLayoutId id="2147483808" r:id="rId9"/>
    <p:sldLayoutId id="2147483810" r:id="rId10"/>
    <p:sldLayoutId id="2147483809"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mailto:awright@washoeschools.ne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335243F2-87BD-4C47-8358-ACFE608D3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65B33439-EC96-4835-9DF2-CFA3336E0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C10E4A-0834-D860-7099-1806E54DCD26}"/>
              </a:ext>
            </a:extLst>
          </p:cNvPr>
          <p:cNvSpPr>
            <a:spLocks noGrp="1"/>
          </p:cNvSpPr>
          <p:nvPr>
            <p:ph type="ctrTitle"/>
          </p:nvPr>
        </p:nvSpPr>
        <p:spPr>
          <a:xfrm>
            <a:off x="720000" y="1554630"/>
            <a:ext cx="5015638" cy="1969770"/>
          </a:xfrm>
        </p:spPr>
        <p:txBody>
          <a:bodyPr>
            <a:normAutofit/>
          </a:bodyPr>
          <a:lstStyle/>
          <a:p>
            <a:pPr>
              <a:lnSpc>
                <a:spcPct val="90000"/>
              </a:lnSpc>
            </a:pPr>
            <a:r>
              <a:rPr lang="en-US" sz="2700" b="1" i="1">
                <a:latin typeface="Times"/>
                <a:cs typeface="Times"/>
              </a:rPr>
              <a:t>Empowering leaders with the skills and knowledge to inspire excellence and elevate others to excel.</a:t>
            </a:r>
            <a:br>
              <a:rPr lang="en-US" sz="2700" b="1" i="1">
                <a:latin typeface="Times"/>
                <a:cs typeface="Times"/>
              </a:rPr>
            </a:br>
            <a:endParaRPr lang="en-US" sz="2700"/>
          </a:p>
        </p:txBody>
      </p:sp>
      <p:sp>
        <p:nvSpPr>
          <p:cNvPr id="3" name="Subtitle 2">
            <a:extLst>
              <a:ext uri="{FF2B5EF4-FFF2-40B4-BE49-F238E27FC236}">
                <a16:creationId xmlns:a16="http://schemas.microsoft.com/office/drawing/2014/main" id="{84A90366-DB6A-81C1-D5F9-C2C54D7BD710}"/>
              </a:ext>
            </a:extLst>
          </p:cNvPr>
          <p:cNvSpPr>
            <a:spLocks noGrp="1"/>
          </p:cNvSpPr>
          <p:nvPr>
            <p:ph type="subTitle" idx="1"/>
          </p:nvPr>
        </p:nvSpPr>
        <p:spPr>
          <a:xfrm>
            <a:off x="720000" y="3830399"/>
            <a:ext cx="5015638" cy="993670"/>
          </a:xfrm>
        </p:spPr>
        <p:txBody>
          <a:bodyPr>
            <a:normAutofit/>
          </a:bodyPr>
          <a:lstStyle/>
          <a:p>
            <a:pPr>
              <a:lnSpc>
                <a:spcPct val="110000"/>
              </a:lnSpc>
            </a:pPr>
            <a:r>
              <a:rPr lang="en-US" sz="1500" b="1">
                <a:solidFill>
                  <a:schemeClr val="tx2">
                    <a:lumMod val="90000"/>
                  </a:schemeClr>
                </a:solidFill>
                <a:latin typeface="Times" pitchFamily="2" charset="0"/>
              </a:rPr>
              <a:t>Applications Open: 8/22/22</a:t>
            </a:r>
          </a:p>
          <a:p>
            <a:pPr>
              <a:lnSpc>
                <a:spcPct val="110000"/>
              </a:lnSpc>
            </a:pPr>
            <a:r>
              <a:rPr lang="en-US" sz="1500" b="1">
                <a:solidFill>
                  <a:schemeClr val="tx2">
                    <a:lumMod val="90000"/>
                  </a:schemeClr>
                </a:solidFill>
                <a:latin typeface="Times" pitchFamily="2" charset="0"/>
              </a:rPr>
              <a:t>Applications Due: 9/9/22</a:t>
            </a:r>
          </a:p>
          <a:p>
            <a:pPr>
              <a:lnSpc>
                <a:spcPct val="110000"/>
              </a:lnSpc>
            </a:pPr>
            <a:r>
              <a:rPr lang="en-US" sz="1500" b="1">
                <a:solidFill>
                  <a:schemeClr val="tx2">
                    <a:lumMod val="90000"/>
                  </a:schemeClr>
                </a:solidFill>
                <a:latin typeface="Times" pitchFamily="2" charset="0"/>
              </a:rPr>
              <a:t>Notifications: 9/30/22</a:t>
            </a:r>
          </a:p>
        </p:txBody>
      </p:sp>
      <p:grpSp>
        <p:nvGrpSpPr>
          <p:cNvPr id="48" name="Group 47">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5602" y="317452"/>
            <a:ext cx="2088038" cy="719230"/>
            <a:chOff x="4532666" y="505937"/>
            <a:chExt cx="2981730" cy="1027064"/>
          </a:xfrm>
        </p:grpSpPr>
        <p:sp>
          <p:nvSpPr>
            <p:cNvPr id="49"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50"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51"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53" name="Group 52">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17356" y="5503147"/>
            <a:ext cx="2117174" cy="588806"/>
            <a:chOff x="4549904" y="5078157"/>
            <a:chExt cx="3023338" cy="840818"/>
          </a:xfrm>
        </p:grpSpPr>
        <p:sp>
          <p:nvSpPr>
            <p:cNvPr id="54"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55"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56"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5" name="Picture 2" descr="C:\Users\TOMDELL\Desktop\WASHOE.jpg">
            <a:extLst>
              <a:ext uri="{FF2B5EF4-FFF2-40B4-BE49-F238E27FC236}">
                <a16:creationId xmlns:a16="http://schemas.microsoft.com/office/drawing/2014/main" id="{F26ABF66-C63C-68BB-FDFF-7615F9A36BD7}"/>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649" r="10087"/>
          <a:stretch/>
        </p:blipFill>
        <p:spPr bwMode="auto">
          <a:xfrm>
            <a:off x="6444525" y="1440967"/>
            <a:ext cx="5014800" cy="3967403"/>
          </a:xfrm>
          <a:custGeom>
            <a:avLst/>
            <a:gdLst/>
            <a:ahLst/>
            <a:cxnLst/>
            <a:rect l="l" t="t" r="r" b="b"/>
            <a:pathLst>
              <a:path w="5014800" h="5409338">
                <a:moveTo>
                  <a:pt x="0" y="0"/>
                </a:moveTo>
                <a:lnTo>
                  <a:pt x="5014800" y="0"/>
                </a:lnTo>
                <a:lnTo>
                  <a:pt x="5014800" y="5409338"/>
                </a:lnTo>
                <a:lnTo>
                  <a:pt x="0" y="540933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52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8ACC0D25-1DC7-A236-D501-98A253666143}"/>
              </a:ext>
            </a:extLst>
          </p:cNvPr>
          <p:cNvGraphicFramePr>
            <a:graphicFrameLocks noGrp="1"/>
          </p:cNvGraphicFramePr>
          <p:nvPr>
            <p:extLst>
              <p:ext uri="{D42A27DB-BD31-4B8C-83A1-F6EECF244321}">
                <p14:modId xmlns:p14="http://schemas.microsoft.com/office/powerpoint/2010/main" val="686139159"/>
              </p:ext>
            </p:extLst>
          </p:nvPr>
        </p:nvGraphicFramePr>
        <p:xfrm>
          <a:off x="952500" y="400050"/>
          <a:ext cx="10477500" cy="5886450"/>
        </p:xfrm>
        <a:graphic>
          <a:graphicData uri="http://schemas.openxmlformats.org/drawingml/2006/table">
            <a:tbl>
              <a:tblPr firstRow="1" bandRow="1">
                <a:tableStyleId>{2D5ABB26-0587-4C30-8999-92F81FD0307C}</a:tableStyleId>
              </a:tblPr>
              <a:tblGrid>
                <a:gridCol w="3200400">
                  <a:extLst>
                    <a:ext uri="{9D8B030D-6E8A-4147-A177-3AD203B41FA5}">
                      <a16:colId xmlns:a16="http://schemas.microsoft.com/office/drawing/2014/main" val="1175951367"/>
                    </a:ext>
                  </a:extLst>
                </a:gridCol>
                <a:gridCol w="7277100">
                  <a:extLst>
                    <a:ext uri="{9D8B030D-6E8A-4147-A177-3AD203B41FA5}">
                      <a16:colId xmlns:a16="http://schemas.microsoft.com/office/drawing/2014/main" val="4154713964"/>
                    </a:ext>
                  </a:extLst>
                </a:gridCol>
              </a:tblGrid>
              <a:tr h="658353">
                <a:tc>
                  <a:txBody>
                    <a:bodyPr/>
                    <a:lstStyle/>
                    <a:p>
                      <a:pPr algn="ctr"/>
                      <a:r>
                        <a:rPr lang="en-US" sz="2800" b="1" dirty="0">
                          <a:solidFill>
                            <a:srgbClr val="FFFF00"/>
                          </a:solidFill>
                        </a:rPr>
                        <a:t>Competency</a:t>
                      </a:r>
                    </a:p>
                  </a:txBody>
                  <a:tcPr/>
                </a:tc>
                <a:tc>
                  <a:txBody>
                    <a:bodyPr/>
                    <a:lstStyle/>
                    <a:p>
                      <a:pPr algn="ctr"/>
                      <a:r>
                        <a:rPr lang="en-US" sz="2800" b="1" dirty="0">
                          <a:solidFill>
                            <a:srgbClr val="FFFF00"/>
                          </a:solidFill>
                        </a:rPr>
                        <a:t>Academy Outcomes</a:t>
                      </a:r>
                    </a:p>
                  </a:txBody>
                  <a:tcPr/>
                </a:tc>
                <a:extLst>
                  <a:ext uri="{0D108BD9-81ED-4DB2-BD59-A6C34878D82A}">
                    <a16:rowId xmlns:a16="http://schemas.microsoft.com/office/drawing/2014/main" val="1545840702"/>
                  </a:ext>
                </a:extLst>
              </a:tr>
              <a:tr h="1975059">
                <a:tc>
                  <a:txBody>
                    <a:bodyPr/>
                    <a:lstStyle/>
                    <a:p>
                      <a:pPr algn="ctr"/>
                      <a:r>
                        <a:rPr lang="en-US" dirty="0">
                          <a:solidFill>
                            <a:srgbClr val="FFFF00"/>
                          </a:solidFill>
                        </a:rPr>
                        <a:t>Vision and Strategy</a:t>
                      </a:r>
                    </a:p>
                    <a:p>
                      <a:pPr algn="ctr"/>
                      <a:endParaRPr lang="en-US" dirty="0">
                        <a:solidFill>
                          <a:srgbClr val="FFFF00"/>
                        </a:solidFill>
                      </a:endParaRPr>
                    </a:p>
                  </a:txBody>
                  <a:tcPr/>
                </a:tc>
                <a:tc>
                  <a:txBody>
                    <a:bodyPr/>
                    <a:lstStyle/>
                    <a:p>
                      <a:pPr marL="171450" lvl="0" indent="-171450">
                        <a:buFont typeface="Arial" panose="020B0604020202020204" pitchFamily="34" charset="0"/>
                        <a:buChar char="•"/>
                      </a:pPr>
                      <a:r>
                        <a:rPr lang="en-US" sz="1200" b="0" i="0" u="none" dirty="0"/>
                        <a:t>Participants will understand how to develop a mission, vision, and core values that are actionable and drive the day-to-day work in a school.</a:t>
                      </a:r>
                      <a:endParaRPr lang="en-US" sz="1200" dirty="0"/>
                    </a:p>
                    <a:p>
                      <a:pPr marL="171450" lvl="0" indent="-171450">
                        <a:buFont typeface="Arial" panose="020B0604020202020204" pitchFamily="34" charset="0"/>
                        <a:buChar char="•"/>
                      </a:pPr>
                      <a:r>
                        <a:rPr lang="en-US" sz="1200" b="0" i="0" u="none" dirty="0"/>
                        <a:t>Participants will determine actions needed to build commitment from stakeholders to the vision, mission, and core values. </a:t>
                      </a:r>
                      <a:endParaRPr lang="en-US" sz="1200" dirty="0"/>
                    </a:p>
                    <a:p>
                      <a:pPr marL="171450" lvl="0" indent="-171450">
                        <a:buFont typeface="Arial" panose="020B0604020202020204" pitchFamily="34" charset="0"/>
                        <a:buChar char="•"/>
                      </a:pPr>
                      <a:r>
                        <a:rPr lang="en-US" sz="1200" dirty="0"/>
                        <a:t>Participants will develop strategies for establishing collective responsibility amongst school staff that leads to improved outcomes for students. </a:t>
                      </a:r>
                    </a:p>
                    <a:p>
                      <a:pPr marL="171450" lvl="0" indent="-171450">
                        <a:buFont typeface="Arial" panose="020B0604020202020204" pitchFamily="34" charset="0"/>
                        <a:buChar char="•"/>
                      </a:pPr>
                      <a:r>
                        <a:rPr lang="en-US" sz="1200" dirty="0"/>
                        <a:t>Participants will learn strategies for building collective efficacy by fostering a culture that values professional learning, collaborative practices, and mutual accountability. </a:t>
                      </a:r>
                    </a:p>
                  </a:txBody>
                  <a:tcPr/>
                </a:tc>
                <a:extLst>
                  <a:ext uri="{0D108BD9-81ED-4DB2-BD59-A6C34878D82A}">
                    <a16:rowId xmlns:a16="http://schemas.microsoft.com/office/drawing/2014/main" val="3857362040"/>
                  </a:ext>
                </a:extLst>
              </a:tr>
              <a:tr h="1510339">
                <a:tc>
                  <a:txBody>
                    <a:bodyPr/>
                    <a:lstStyle/>
                    <a:p>
                      <a:pPr algn="ctr"/>
                      <a:r>
                        <a:rPr lang="en-US" dirty="0">
                          <a:solidFill>
                            <a:srgbClr val="FFFF00"/>
                          </a:solidFill>
                        </a:rPr>
                        <a:t>Instructional Expertise</a:t>
                      </a:r>
                    </a:p>
                  </a:txBody>
                  <a:tcPr/>
                </a:tc>
                <a:tc>
                  <a:txBody>
                    <a:bodyPr/>
                    <a:lstStyle/>
                    <a:p>
                      <a:pPr marL="285750" lvl="0" indent="-285750">
                        <a:buFont typeface="Arial" panose="020B0604020202020204" pitchFamily="34" charset="0"/>
                        <a:buChar char="•"/>
                      </a:pPr>
                      <a:r>
                        <a:rPr lang="en-US" sz="1200" b="0" dirty="0"/>
                        <a:t>Participants will understand how to create systems that promote the alignment of curriculum, instruction and assessment within and across grade levels and/or content areas, that improve coherence and alignment.</a:t>
                      </a:r>
                    </a:p>
                    <a:p>
                      <a:pPr marL="285750" lvl="0" indent="-285750">
                        <a:buFont typeface="Arial" panose="020B0604020202020204" pitchFamily="34" charset="0"/>
                        <a:buChar char="•"/>
                      </a:pPr>
                      <a:r>
                        <a:rPr lang="en-US" sz="1200" b="0" dirty="0"/>
                        <a:t>Participants will develop practices for setting high expectations for all staff members and understand how to use observation and evaluation to provide actionable feedback that improves professional practice.</a:t>
                      </a:r>
                    </a:p>
                  </a:txBody>
                  <a:tcPr/>
                </a:tc>
                <a:extLst>
                  <a:ext uri="{0D108BD9-81ED-4DB2-BD59-A6C34878D82A}">
                    <a16:rowId xmlns:a16="http://schemas.microsoft.com/office/drawing/2014/main" val="2086244727"/>
                  </a:ext>
                </a:extLst>
              </a:tr>
              <a:tr h="1742699">
                <a:tc>
                  <a:txBody>
                    <a:bodyPr/>
                    <a:lstStyle/>
                    <a:p>
                      <a:pPr algn="ctr"/>
                      <a:r>
                        <a:rPr lang="en-US" dirty="0">
                          <a:solidFill>
                            <a:srgbClr val="FFFF00"/>
                          </a:solidFill>
                        </a:rPr>
                        <a:t>People and Culture</a:t>
                      </a:r>
                    </a:p>
                  </a:txBody>
                  <a:tcPr/>
                </a:tc>
                <a:tc>
                  <a:txBody>
                    <a:bodyPr/>
                    <a:lstStyle/>
                    <a:p>
                      <a:pPr marL="171450" lvl="0" indent="-171450">
                        <a:buFont typeface="Arial" panose="020B0604020202020204" pitchFamily="34" charset="0"/>
                        <a:buChar char="•"/>
                      </a:pPr>
                      <a:r>
                        <a:rPr lang="en-US" sz="1200" b="0" dirty="0"/>
                        <a:t>Participants will learn how to develop plans for individualized professional learning that is data driven and supports staff with reflection, continuous improvement and promotes a healthy work life balance. </a:t>
                      </a:r>
                    </a:p>
                    <a:p>
                      <a:pPr marL="171450" lvl="0" indent="-171450">
                        <a:buFont typeface="Arial" panose="020B0604020202020204" pitchFamily="34" charset="0"/>
                        <a:buChar char="•"/>
                      </a:pPr>
                      <a:r>
                        <a:rPr lang="en-US" sz="1200" b="0" dirty="0"/>
                        <a:t>Participants will engage in collaborative opportunities to reflect using data and develop a plan for their own professional growth. </a:t>
                      </a:r>
                    </a:p>
                    <a:p>
                      <a:pPr marL="171450" lvl="0" indent="-171450">
                        <a:buFont typeface="Arial" panose="020B0604020202020204" pitchFamily="34" charset="0"/>
                        <a:buChar char="•"/>
                      </a:pPr>
                      <a:r>
                        <a:rPr lang="en-US" sz="1200" b="0" dirty="0"/>
                        <a:t>Participants will learn and practice strategies for interacting with staff in a manner that prioritizes relational trust and allows for continued professional growth. </a:t>
                      </a:r>
                    </a:p>
                  </a:txBody>
                  <a:tcPr/>
                </a:tc>
                <a:extLst>
                  <a:ext uri="{0D108BD9-81ED-4DB2-BD59-A6C34878D82A}">
                    <a16:rowId xmlns:a16="http://schemas.microsoft.com/office/drawing/2014/main" val="3786490828"/>
                  </a:ext>
                </a:extLst>
              </a:tr>
            </a:tbl>
          </a:graphicData>
        </a:graphic>
      </p:graphicFrame>
    </p:spTree>
    <p:extLst>
      <p:ext uri="{BB962C8B-B14F-4D97-AF65-F5344CB8AC3E}">
        <p14:creationId xmlns:p14="http://schemas.microsoft.com/office/powerpoint/2010/main" val="85459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AEBD0946-7890-E306-BA55-EA08DA326A71}"/>
              </a:ext>
            </a:extLst>
          </p:cNvPr>
          <p:cNvGraphicFramePr>
            <a:graphicFrameLocks noGrp="1"/>
          </p:cNvGraphicFramePr>
          <p:nvPr>
            <p:extLst>
              <p:ext uri="{D42A27DB-BD31-4B8C-83A1-F6EECF244321}">
                <p14:modId xmlns:p14="http://schemas.microsoft.com/office/powerpoint/2010/main" val="419415329"/>
              </p:ext>
            </p:extLst>
          </p:nvPr>
        </p:nvGraphicFramePr>
        <p:xfrm>
          <a:off x="647700" y="719666"/>
          <a:ext cx="10604500" cy="4905024"/>
        </p:xfrm>
        <a:graphic>
          <a:graphicData uri="http://schemas.openxmlformats.org/drawingml/2006/table">
            <a:tbl>
              <a:tblPr firstRow="1" bandRow="1">
                <a:tableStyleId>{5940675A-B579-460E-94D1-54222C63F5DA}</a:tableStyleId>
              </a:tblPr>
              <a:tblGrid>
                <a:gridCol w="2849960">
                  <a:extLst>
                    <a:ext uri="{9D8B030D-6E8A-4147-A177-3AD203B41FA5}">
                      <a16:colId xmlns:a16="http://schemas.microsoft.com/office/drawing/2014/main" val="1744626644"/>
                    </a:ext>
                  </a:extLst>
                </a:gridCol>
                <a:gridCol w="7754540">
                  <a:extLst>
                    <a:ext uri="{9D8B030D-6E8A-4147-A177-3AD203B41FA5}">
                      <a16:colId xmlns:a16="http://schemas.microsoft.com/office/drawing/2014/main" val="567628437"/>
                    </a:ext>
                  </a:extLst>
                </a:gridCol>
              </a:tblGrid>
              <a:tr h="1388534">
                <a:tc>
                  <a:txBody>
                    <a:bodyPr/>
                    <a:lstStyle/>
                    <a:p>
                      <a:pPr algn="ctr"/>
                      <a:r>
                        <a:rPr lang="en-US" dirty="0">
                          <a:solidFill>
                            <a:srgbClr val="FFFF00"/>
                          </a:solidFill>
                        </a:rPr>
                        <a:t>Operations and Organization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200" dirty="0"/>
                        <a:t>Participants will learn methods for evaluating available resources to develop systems that optimize student learning. </a:t>
                      </a:r>
                    </a:p>
                    <a:p>
                      <a:pPr marL="285750" indent="-285750">
                        <a:buFont typeface="Arial" panose="020B0604020202020204" pitchFamily="34" charset="0"/>
                        <a:buChar char="•"/>
                      </a:pPr>
                      <a:r>
                        <a:rPr lang="en-US" sz="1200" dirty="0"/>
                        <a:t>Participants will develop strategies to communicate school improvement as a priority to stakeholders and to provide opportunities for staff and stakeholders to lead improvement strategies. </a:t>
                      </a:r>
                    </a:p>
                    <a:p>
                      <a:pPr marL="285750" indent="-285750">
                        <a:buFont typeface="Arial" panose="020B0604020202020204" pitchFamily="34" charset="0"/>
                        <a:buChar char="•"/>
                      </a:pPr>
                      <a:r>
                        <a:rPr lang="en-US" sz="1200" dirty="0"/>
                        <a:t>Participants will learn how to create a shared accountability structure for monitoring and evaluating school improvement efforts.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76576759"/>
                  </a:ext>
                </a:extLst>
              </a:tr>
              <a:tr h="1758245">
                <a:tc>
                  <a:txBody>
                    <a:bodyPr/>
                    <a:lstStyle/>
                    <a:p>
                      <a:pPr algn="ctr"/>
                      <a:r>
                        <a:rPr lang="en-US" dirty="0">
                          <a:solidFill>
                            <a:srgbClr val="FFFF00"/>
                          </a:solidFill>
                        </a:rPr>
                        <a:t>Community and Equity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200" dirty="0"/>
                        <a:t>Participants will develop and implement an action plan to address the disproportionality of inequities and partner with stakeholders to provide learning experiences and resources for all student groups that promote cultural responsiveness. </a:t>
                      </a:r>
                    </a:p>
                    <a:p>
                      <a:pPr marL="285750" indent="-285750">
                        <a:buFont typeface="Arial" panose="020B0604020202020204" pitchFamily="34" charset="0"/>
                        <a:buChar char="•"/>
                      </a:pPr>
                      <a:r>
                        <a:rPr lang="en-US" sz="1200" dirty="0"/>
                        <a:t>Participants will learn strategies for partnering with stakeholders to provide resources that support the academic success and well being of each student.</a:t>
                      </a:r>
                    </a:p>
                    <a:p>
                      <a:pPr marL="285750" indent="-285750">
                        <a:buFont typeface="Arial" panose="020B0604020202020204" pitchFamily="34" charset="0"/>
                        <a:buChar char="•"/>
                      </a:pPr>
                      <a:r>
                        <a:rPr lang="en-US" sz="1200" dirty="0"/>
                        <a:t>Participants will learn how to employ a variety of communication strategies to effectively engage in communication with families and community members that support student need. </a:t>
                      </a:r>
                    </a:p>
                    <a:p>
                      <a:pPr marL="285750" indent="-285750">
                        <a:buFont typeface="Arial" panose="020B0604020202020204" pitchFamily="34" charset="0"/>
                        <a:buChar char="•"/>
                      </a:pPr>
                      <a:r>
                        <a:rPr lang="en-US" sz="1200" dirty="0"/>
                        <a:t>Participants will learn strategies to advocate on behalf of the school system.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43114930"/>
                  </a:ext>
                </a:extLst>
              </a:tr>
              <a:tr h="1758245">
                <a:tc>
                  <a:txBody>
                    <a:bodyPr/>
                    <a:lstStyle/>
                    <a:p>
                      <a:pPr algn="ctr"/>
                      <a:r>
                        <a:rPr lang="en-US" dirty="0">
                          <a:solidFill>
                            <a:srgbClr val="FFFF00"/>
                          </a:solidFill>
                        </a:rPr>
                        <a:t>Personal Values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200" dirty="0"/>
                        <a:t>Participants will learn strategies for ensuring the well-being of students is the fundamental value in all decision-making and actions.</a:t>
                      </a:r>
                    </a:p>
                    <a:p>
                      <a:pPr marL="285750" indent="-285750">
                        <a:buFont typeface="Arial" panose="020B0604020202020204" pitchFamily="34" charset="0"/>
                        <a:buChar char="•"/>
                      </a:pPr>
                      <a:r>
                        <a:rPr lang="en-US" sz="1200" dirty="0"/>
                        <a:t>Participants will learn how to demonstrate effective ethical and professional communication skills that reflect knowledge and acceptance of all students, staff backgrounds, social-emotional well-being and cultures.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51448692"/>
                  </a:ext>
                </a:extLst>
              </a:tr>
            </a:tbl>
          </a:graphicData>
        </a:graphic>
      </p:graphicFrame>
    </p:spTree>
    <p:extLst>
      <p:ext uri="{BB962C8B-B14F-4D97-AF65-F5344CB8AC3E}">
        <p14:creationId xmlns:p14="http://schemas.microsoft.com/office/powerpoint/2010/main" val="3753070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35243F2-87BD-4C47-8358-ACFE608D3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5B33439-EC96-4835-9DF2-CFA3336E0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75192A-7EC8-AFFF-D4D8-49414644BE7B}"/>
              </a:ext>
            </a:extLst>
          </p:cNvPr>
          <p:cNvSpPr>
            <a:spLocks noGrp="1"/>
          </p:cNvSpPr>
          <p:nvPr>
            <p:ph type="title"/>
          </p:nvPr>
        </p:nvSpPr>
        <p:spPr>
          <a:xfrm>
            <a:off x="720000" y="1554630"/>
            <a:ext cx="5015638" cy="3626970"/>
          </a:xfrm>
        </p:spPr>
        <p:txBody>
          <a:bodyPr vert="horz" wrap="square" lIns="0" tIns="0" rIns="0" bIns="0" rtlCol="0" anchor="b" anchorCtr="0">
            <a:noAutofit/>
          </a:bodyPr>
          <a:lstStyle/>
          <a:p>
            <a:pPr algn="ctr"/>
            <a:r>
              <a:rPr lang="en-US" sz="3600" b="1" spc="-100" dirty="0"/>
              <a:t>Session Dates</a:t>
            </a:r>
            <a:br>
              <a:rPr lang="en-US" spc="-100" dirty="0"/>
            </a:br>
            <a:r>
              <a:rPr lang="en-US" spc="-100" dirty="0"/>
              <a:t>10/20/22</a:t>
            </a:r>
            <a:br>
              <a:rPr lang="en-US" spc="-100" dirty="0"/>
            </a:br>
            <a:r>
              <a:rPr lang="en-US" spc="-100" dirty="0"/>
              <a:t>12/1/22</a:t>
            </a:r>
            <a:br>
              <a:rPr lang="en-US" spc="-100" dirty="0"/>
            </a:br>
            <a:r>
              <a:rPr lang="en-US" spc="-100" dirty="0"/>
              <a:t>1/26/22</a:t>
            </a:r>
            <a:br>
              <a:rPr lang="en-US" spc="-100" dirty="0"/>
            </a:br>
            <a:r>
              <a:rPr lang="en-US" spc="-100" dirty="0"/>
              <a:t>3/2/22</a:t>
            </a:r>
            <a:br>
              <a:rPr lang="en-US" spc="-100" dirty="0"/>
            </a:br>
            <a:r>
              <a:rPr lang="en-US" spc="-100" dirty="0"/>
              <a:t>4/13/22</a:t>
            </a:r>
            <a:br>
              <a:rPr lang="en-US" spc="-100" dirty="0"/>
            </a:br>
            <a:r>
              <a:rPr lang="en-US" spc="-100" dirty="0"/>
              <a:t>5/11/22</a:t>
            </a:r>
          </a:p>
        </p:txBody>
      </p:sp>
      <p:grpSp>
        <p:nvGrpSpPr>
          <p:cNvPr id="16" name="Group 15">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5602" y="317452"/>
            <a:ext cx="2088038" cy="719230"/>
            <a:chOff x="4532666" y="505937"/>
            <a:chExt cx="2981730" cy="1027064"/>
          </a:xfrm>
        </p:grpSpPr>
        <p:sp>
          <p:nvSpPr>
            <p:cNvPr id="17"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8"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9"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21" name="Group 20">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17356" y="5503147"/>
            <a:ext cx="2117174" cy="588806"/>
            <a:chOff x="4549904" y="5078157"/>
            <a:chExt cx="3023338" cy="840818"/>
          </a:xfrm>
        </p:grpSpPr>
        <p:sp>
          <p:nvSpPr>
            <p:cNvPr id="22"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3"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4"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7" name="Graphic 6" descr="Daily Calendar">
            <a:extLst>
              <a:ext uri="{FF2B5EF4-FFF2-40B4-BE49-F238E27FC236}">
                <a16:creationId xmlns:a16="http://schemas.microsoft.com/office/drawing/2014/main" id="{0A404B1D-D206-90D7-E619-8820364095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44525" y="917269"/>
            <a:ext cx="5014800" cy="5014800"/>
          </a:xfrm>
          <a:custGeom>
            <a:avLst/>
            <a:gdLst/>
            <a:ahLst/>
            <a:cxnLst/>
            <a:rect l="l" t="t" r="r" b="b"/>
            <a:pathLst>
              <a:path w="5014800" h="5409338">
                <a:moveTo>
                  <a:pt x="0" y="0"/>
                </a:moveTo>
                <a:lnTo>
                  <a:pt x="5014800" y="0"/>
                </a:lnTo>
                <a:lnTo>
                  <a:pt x="5014800" y="5409338"/>
                </a:lnTo>
                <a:lnTo>
                  <a:pt x="0" y="5409338"/>
                </a:lnTo>
                <a:close/>
              </a:path>
            </a:pathLst>
          </a:custGeom>
        </p:spPr>
      </p:pic>
    </p:spTree>
    <p:extLst>
      <p:ext uri="{BB962C8B-B14F-4D97-AF65-F5344CB8AC3E}">
        <p14:creationId xmlns:p14="http://schemas.microsoft.com/office/powerpoint/2010/main" val="3747341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2BFB0E95-9CAE-4968-A118-2B9F7C8BB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9">
            <a:extLst>
              <a:ext uri="{FF2B5EF4-FFF2-40B4-BE49-F238E27FC236}">
                <a16:creationId xmlns:a16="http://schemas.microsoft.com/office/drawing/2014/main" id="{90BBC371-361C-45F7-9235-C3252E336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3305B4-8A74-9C89-F7E2-0435551507BD}"/>
              </a:ext>
            </a:extLst>
          </p:cNvPr>
          <p:cNvSpPr>
            <a:spLocks noGrp="1"/>
          </p:cNvSpPr>
          <p:nvPr>
            <p:ph type="title"/>
          </p:nvPr>
        </p:nvSpPr>
        <p:spPr>
          <a:xfrm>
            <a:off x="720000" y="619200"/>
            <a:ext cx="10728322" cy="1115256"/>
          </a:xfrm>
        </p:spPr>
        <p:txBody>
          <a:bodyPr wrap="square">
            <a:noAutofit/>
          </a:bodyPr>
          <a:lstStyle/>
          <a:p>
            <a:pPr algn="ctr"/>
            <a:r>
              <a:rPr lang="en-US" sz="3600" dirty="0"/>
              <a:t>Application Process</a:t>
            </a:r>
            <a:br>
              <a:rPr lang="en-US" sz="2400" dirty="0"/>
            </a:br>
            <a:br>
              <a:rPr lang="en-US" sz="2400" dirty="0"/>
            </a:br>
            <a:endParaRPr lang="en-US" sz="2400" dirty="0"/>
          </a:p>
        </p:txBody>
      </p:sp>
      <p:sp useBgFill="1">
        <p:nvSpPr>
          <p:cNvPr id="26" name="Freeform: Shape 21">
            <a:extLst>
              <a:ext uri="{FF2B5EF4-FFF2-40B4-BE49-F238E27FC236}">
                <a16:creationId xmlns:a16="http://schemas.microsoft.com/office/drawing/2014/main" id="{4172FA92-6FD3-495F-95A0-4FD85861D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 y="1734458"/>
            <a:ext cx="12191501" cy="5123544"/>
          </a:xfrm>
          <a:custGeom>
            <a:avLst/>
            <a:gdLst>
              <a:gd name="connsiteX0" fmla="*/ 9255953 w 12191501"/>
              <a:gd name="connsiteY0" fmla="*/ 0 h 4430825"/>
              <a:gd name="connsiteX1" fmla="*/ 10762189 w 12191501"/>
              <a:gd name="connsiteY1" fmla="*/ 67992 h 4430825"/>
              <a:gd name="connsiteX2" fmla="*/ 11364025 w 12191501"/>
              <a:gd name="connsiteY2" fmla="*/ 57486 h 4430825"/>
              <a:gd name="connsiteX3" fmla="*/ 12096632 w 12191501"/>
              <a:gd name="connsiteY3" fmla="*/ 44699 h 4430825"/>
              <a:gd name="connsiteX4" fmla="*/ 12191501 w 12191501"/>
              <a:gd name="connsiteY4" fmla="*/ 43042 h 4430825"/>
              <a:gd name="connsiteX5" fmla="*/ 12191501 w 12191501"/>
              <a:gd name="connsiteY5" fmla="*/ 4430825 h 4430825"/>
              <a:gd name="connsiteX6" fmla="*/ 0 w 12191501"/>
              <a:gd name="connsiteY6" fmla="*/ 4430825 h 4430825"/>
              <a:gd name="connsiteX7" fmla="*/ 10182 w 12191501"/>
              <a:gd name="connsiteY7" fmla="*/ 95053 h 4430825"/>
              <a:gd name="connsiteX8" fmla="*/ 70972 w 12191501"/>
              <a:gd name="connsiteY8" fmla="*/ 97164 h 4430825"/>
              <a:gd name="connsiteX9" fmla="*/ 1281624 w 12191501"/>
              <a:gd name="connsiteY9" fmla="*/ 139193 h 4430825"/>
              <a:gd name="connsiteX10" fmla="*/ 2485297 w 12191501"/>
              <a:gd name="connsiteY10" fmla="*/ 118183 h 4430825"/>
              <a:gd name="connsiteX11" fmla="*/ 3237591 w 12191501"/>
              <a:gd name="connsiteY11" fmla="*/ 105051 h 4430825"/>
              <a:gd name="connsiteX12" fmla="*/ 3989887 w 12191501"/>
              <a:gd name="connsiteY12" fmla="*/ 91920 h 4430825"/>
              <a:gd name="connsiteX13" fmla="*/ 9255953 w 12191501"/>
              <a:gd name="connsiteY13" fmla="*/ 0 h 443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1501" h="4430825">
                <a:moveTo>
                  <a:pt x="9255953" y="0"/>
                </a:moveTo>
                <a:cubicBezTo>
                  <a:pt x="10762189" y="67992"/>
                  <a:pt x="10762189" y="67992"/>
                  <a:pt x="10762189" y="67992"/>
                </a:cubicBezTo>
                <a:cubicBezTo>
                  <a:pt x="11364025" y="57486"/>
                  <a:pt x="11364025" y="57486"/>
                  <a:pt x="11364025" y="57486"/>
                </a:cubicBezTo>
                <a:cubicBezTo>
                  <a:pt x="11589714" y="53547"/>
                  <a:pt x="11836561" y="49238"/>
                  <a:pt x="12096632" y="44699"/>
                </a:cubicBezTo>
                <a:lnTo>
                  <a:pt x="12191501" y="43042"/>
                </a:lnTo>
                <a:lnTo>
                  <a:pt x="12191501" y="4430825"/>
                </a:lnTo>
                <a:lnTo>
                  <a:pt x="0" y="4430825"/>
                </a:lnTo>
                <a:lnTo>
                  <a:pt x="10182" y="95053"/>
                </a:lnTo>
                <a:lnTo>
                  <a:pt x="70972" y="97164"/>
                </a:lnTo>
                <a:cubicBezTo>
                  <a:pt x="1281624" y="139193"/>
                  <a:pt x="1281624" y="139193"/>
                  <a:pt x="1281624" y="139193"/>
                </a:cubicBezTo>
                <a:cubicBezTo>
                  <a:pt x="2485297" y="118183"/>
                  <a:pt x="2485297" y="118183"/>
                  <a:pt x="2485297" y="118183"/>
                </a:cubicBezTo>
                <a:cubicBezTo>
                  <a:pt x="2786215" y="112930"/>
                  <a:pt x="2936672" y="110304"/>
                  <a:pt x="3237591" y="105051"/>
                </a:cubicBezTo>
                <a:cubicBezTo>
                  <a:pt x="3538508" y="99800"/>
                  <a:pt x="3839426" y="94546"/>
                  <a:pt x="3989887" y="91920"/>
                </a:cubicBezTo>
                <a:cubicBezTo>
                  <a:pt x="9255953" y="0"/>
                  <a:pt x="9255953" y="0"/>
                  <a:pt x="9255953" y="0"/>
                </a:cubicBez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solidFill>
            </a:endParaRPr>
          </a:p>
        </p:txBody>
      </p:sp>
      <p:graphicFrame>
        <p:nvGraphicFramePr>
          <p:cNvPr id="5" name="Content Placeholder 2">
            <a:extLst>
              <a:ext uri="{FF2B5EF4-FFF2-40B4-BE49-F238E27FC236}">
                <a16:creationId xmlns:a16="http://schemas.microsoft.com/office/drawing/2014/main" id="{8C6DC43A-31D3-24B0-6FC2-6800D8B6B91F}"/>
              </a:ext>
            </a:extLst>
          </p:cNvPr>
          <p:cNvGraphicFramePr>
            <a:graphicFrameLocks noGrp="1"/>
          </p:cNvGraphicFramePr>
          <p:nvPr>
            <p:ph idx="1"/>
            <p:extLst>
              <p:ext uri="{D42A27DB-BD31-4B8C-83A1-F6EECF244321}">
                <p14:modId xmlns:p14="http://schemas.microsoft.com/office/powerpoint/2010/main" val="860475654"/>
              </p:ext>
            </p:extLst>
          </p:nvPr>
        </p:nvGraphicFramePr>
        <p:xfrm>
          <a:off x="720725" y="2159000"/>
          <a:ext cx="10728325" cy="3970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166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263F-93B4-A23E-7E4E-BE7AC8BDDCA9}"/>
              </a:ext>
            </a:extLst>
          </p:cNvPr>
          <p:cNvSpPr>
            <a:spLocks noGrp="1"/>
          </p:cNvSpPr>
          <p:nvPr>
            <p:ph type="ctrTitle"/>
          </p:nvPr>
        </p:nvSpPr>
        <p:spPr>
          <a:xfrm>
            <a:off x="2640013" y="484479"/>
            <a:ext cx="6911974" cy="2119021"/>
          </a:xfrm>
        </p:spPr>
        <p:txBody>
          <a:bodyPr/>
          <a:lstStyle/>
          <a:p>
            <a:r>
              <a:rPr lang="en-US" dirty="0"/>
              <a:t>Questions? </a:t>
            </a:r>
          </a:p>
        </p:txBody>
      </p:sp>
      <p:sp>
        <p:nvSpPr>
          <p:cNvPr id="3" name="Subtitle 2">
            <a:extLst>
              <a:ext uri="{FF2B5EF4-FFF2-40B4-BE49-F238E27FC236}">
                <a16:creationId xmlns:a16="http://schemas.microsoft.com/office/drawing/2014/main" id="{97AE2F83-7DE2-DFC4-EDD9-6EE70608F16B}"/>
              </a:ext>
            </a:extLst>
          </p:cNvPr>
          <p:cNvSpPr>
            <a:spLocks noGrp="1"/>
          </p:cNvSpPr>
          <p:nvPr>
            <p:ph type="subTitle" idx="1"/>
          </p:nvPr>
        </p:nvSpPr>
        <p:spPr>
          <a:xfrm>
            <a:off x="2640013" y="3149601"/>
            <a:ext cx="6911974" cy="2619374"/>
          </a:xfrm>
        </p:spPr>
        <p:txBody>
          <a:bodyPr/>
          <a:lstStyle/>
          <a:p>
            <a:r>
              <a:rPr lang="en-US" dirty="0"/>
              <a:t>Contact Amy Wright</a:t>
            </a:r>
          </a:p>
          <a:p>
            <a:r>
              <a:rPr lang="en-US" dirty="0"/>
              <a:t>Leadership Development Coordinator</a:t>
            </a:r>
          </a:p>
          <a:p>
            <a:r>
              <a:rPr lang="en-US" dirty="0">
                <a:hlinkClick r:id="rId2"/>
              </a:rPr>
              <a:t>awright@washoeschools.net</a:t>
            </a:r>
            <a:endParaRPr lang="en-US" dirty="0"/>
          </a:p>
          <a:p>
            <a:r>
              <a:rPr lang="en-US" dirty="0"/>
              <a:t>(775) 348-0373</a:t>
            </a:r>
          </a:p>
        </p:txBody>
      </p:sp>
    </p:spTree>
    <p:extLst>
      <p:ext uri="{BB962C8B-B14F-4D97-AF65-F5344CB8AC3E}">
        <p14:creationId xmlns:p14="http://schemas.microsoft.com/office/powerpoint/2010/main" val="316941920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Rockwell Nova Light"/>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0B134DC64DC8428396373972C41221" ma:contentTypeVersion="13" ma:contentTypeDescription="Create a new document." ma:contentTypeScope="" ma:versionID="e1a4a8a92f8c42c5884b2674d2703fb0">
  <xsd:schema xmlns:xsd="http://www.w3.org/2001/XMLSchema" xmlns:xs="http://www.w3.org/2001/XMLSchema" xmlns:p="http://schemas.microsoft.com/office/2006/metadata/properties" xmlns:ns3="f64f9dd8-3db2-4dfb-8e9d-4f57fb4dbdec" xmlns:ns4="c1c4c741-ae66-4351-9f7c-8781241619a8" targetNamespace="http://schemas.microsoft.com/office/2006/metadata/properties" ma:root="true" ma:fieldsID="2c013d328e687ea93b23eb03fcead862" ns3:_="" ns4:_="">
    <xsd:import namespace="f64f9dd8-3db2-4dfb-8e9d-4f57fb4dbdec"/>
    <xsd:import namespace="c1c4c741-ae66-4351-9f7c-8781241619a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LengthInSecond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4f9dd8-3db2-4dfb-8e9d-4f57fb4dbde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c4c741-ae66-4351-9f7c-8781241619a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12F6DA-1D19-454F-A268-CCAD1E45B2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4f9dd8-3db2-4dfb-8e9d-4f57fb4dbdec"/>
    <ds:schemaRef ds:uri="c1c4c741-ae66-4351-9f7c-878124161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23AA29-3548-492B-AC2B-A9F3E20E3F66}">
  <ds:schemaRefs>
    <ds:schemaRef ds:uri="http://schemas.microsoft.com/sharepoint/v3/contenttype/forms"/>
  </ds:schemaRefs>
</ds:datastoreItem>
</file>

<file path=customXml/itemProps3.xml><?xml version="1.0" encoding="utf-8"?>
<ds:datastoreItem xmlns:ds="http://schemas.openxmlformats.org/officeDocument/2006/customXml" ds:itemID="{AE0876FE-FC0E-477C-A59F-7875843E733F}">
  <ds:schemaRefs>
    <ds:schemaRef ds:uri="c1c4c741-ae66-4351-9f7c-8781241619a8"/>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www.w3.org/XML/1998/namespace"/>
    <ds:schemaRef ds:uri="http://schemas.microsoft.com/office/infopath/2007/PartnerControls"/>
    <ds:schemaRef ds:uri="f64f9dd8-3db2-4dfb-8e9d-4f57fb4dbdec"/>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9833</TotalTime>
  <Words>567</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Avenir Next LT Pro</vt:lpstr>
      <vt:lpstr>Rockwell Nova Light</vt:lpstr>
      <vt:lpstr>The Hand Extrablack</vt:lpstr>
      <vt:lpstr>Times</vt:lpstr>
      <vt:lpstr>BlobVTI</vt:lpstr>
      <vt:lpstr>Empowering leaders with the skills and knowledge to inspire excellence and elevate others to excel. </vt:lpstr>
      <vt:lpstr>PowerPoint Presentation</vt:lpstr>
      <vt:lpstr>PowerPoint Presentation</vt:lpstr>
      <vt:lpstr>Session Dates 10/20/22 12/1/22 1/26/22 3/2/22 4/13/22 5/11/22</vt:lpstr>
      <vt:lpstr>Application Process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leaders with the skills and knowledge to inspire excellence and elevate others to excel. </dc:title>
  <dc:creator>Wright, Amy</dc:creator>
  <cp:lastModifiedBy>Weir, Katie Louise</cp:lastModifiedBy>
  <cp:revision>3</cp:revision>
  <dcterms:created xsi:type="dcterms:W3CDTF">2022-08-04T00:09:43Z</dcterms:created>
  <dcterms:modified xsi:type="dcterms:W3CDTF">2022-08-17T19:21:44Z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0x010100960B134DC64DC8428396373972C41221</vt:lpwstr>
  </property>
</Properties>
</file>